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70" r:id="rId4"/>
    <p:sldId id="271" r:id="rId5"/>
    <p:sldId id="260" r:id="rId6"/>
    <p:sldId id="261" r:id="rId7"/>
    <p:sldId id="262" r:id="rId8"/>
    <p:sldId id="263" r:id="rId9"/>
    <p:sldId id="272" r:id="rId10"/>
    <p:sldId id="273" r:id="rId11"/>
    <p:sldId id="267" r:id="rId12"/>
    <p:sldId id="269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C7"/>
    <a:srgbClr val="EF7D00"/>
    <a:srgbClr val="434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77"/>
    <p:restoredTop sz="82584"/>
  </p:normalViewPr>
  <p:slideViewPr>
    <p:cSldViewPr snapToGrid="0" snapToObjects="1">
      <p:cViewPr varScale="1">
        <p:scale>
          <a:sx n="101" d="100"/>
          <a:sy n="101" d="100"/>
        </p:scale>
        <p:origin x="10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2" d="100"/>
          <a:sy n="132" d="100"/>
        </p:scale>
        <p:origin x="488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88AA0-E7FC-4743-9E0A-F4860370BF1D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A1C8E-6EB3-C24E-B385-4DF152149C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240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1A1C8E-6EB3-C24E-B385-4DF152149C6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8033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1A1C8E-6EB3-C24E-B385-4DF152149C63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292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3D85CAE6-27CB-E34D-8E8A-871246A41FD8}"/>
              </a:ext>
            </a:extLst>
          </p:cNvPr>
          <p:cNvGrpSpPr/>
          <p:nvPr userDrawn="1"/>
        </p:nvGrpSpPr>
        <p:grpSpPr>
          <a:xfrm>
            <a:off x="0" y="4990811"/>
            <a:ext cx="6096000" cy="1867189"/>
            <a:chOff x="0" y="4990811"/>
            <a:chExt cx="6096000" cy="1867189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450D0991-0343-A648-9FF3-51B7CCC8DF9C}"/>
                </a:ext>
              </a:extLst>
            </p:cNvPr>
            <p:cNvSpPr/>
            <p:nvPr/>
          </p:nvSpPr>
          <p:spPr>
            <a:xfrm>
              <a:off x="0" y="5036532"/>
              <a:ext cx="6096000" cy="1821468"/>
            </a:xfrm>
            <a:prstGeom prst="rect">
              <a:avLst/>
            </a:prstGeom>
            <a:solidFill>
              <a:srgbClr val="0096C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BF921AB6-0ECB-A540-A85B-228DC9C920FF}"/>
                </a:ext>
              </a:extLst>
            </p:cNvPr>
            <p:cNvSpPr/>
            <p:nvPr/>
          </p:nvSpPr>
          <p:spPr>
            <a:xfrm>
              <a:off x="57150" y="4990812"/>
              <a:ext cx="499336" cy="45719"/>
            </a:xfrm>
            <a:prstGeom prst="rect">
              <a:avLst/>
            </a:prstGeom>
            <a:solidFill>
              <a:srgbClr val="0096C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06DB931D-53D8-8B4F-8440-D0640A84468E}"/>
                </a:ext>
              </a:extLst>
            </p:cNvPr>
            <p:cNvSpPr/>
            <p:nvPr/>
          </p:nvSpPr>
          <p:spPr>
            <a:xfrm>
              <a:off x="1075289" y="4990811"/>
              <a:ext cx="544791" cy="45719"/>
            </a:xfrm>
            <a:prstGeom prst="rect">
              <a:avLst/>
            </a:prstGeom>
            <a:solidFill>
              <a:srgbClr val="0096C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A941D9D8-18A2-0940-B302-C20427CE69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627"/>
          <a:stretch/>
        </p:blipFill>
        <p:spPr>
          <a:xfrm>
            <a:off x="-49001" y="4900527"/>
            <a:ext cx="1907995" cy="226286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58729E75-06D3-6C4B-B7D4-D50770364618}"/>
              </a:ext>
            </a:extLst>
          </p:cNvPr>
          <p:cNvSpPr/>
          <p:nvPr userDrawn="1"/>
        </p:nvSpPr>
        <p:spPr>
          <a:xfrm>
            <a:off x="6095999" y="5036532"/>
            <a:ext cx="6101305" cy="1821468"/>
          </a:xfrm>
          <a:prstGeom prst="rect">
            <a:avLst/>
          </a:prstGeom>
          <a:solidFill>
            <a:srgbClr val="EF7D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5AD23E3C-C02F-B145-876E-0A648E7F0A5B}"/>
              </a:ext>
            </a:extLst>
          </p:cNvPr>
          <p:cNvGrpSpPr/>
          <p:nvPr userDrawn="1"/>
        </p:nvGrpSpPr>
        <p:grpSpPr>
          <a:xfrm>
            <a:off x="1792139" y="5036532"/>
            <a:ext cx="7250260" cy="254000"/>
            <a:chOff x="1631884" y="3302000"/>
            <a:chExt cx="7250260" cy="254000"/>
          </a:xfrm>
        </p:grpSpPr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E76ED4D4-12B4-5549-BDF3-1B8CA215B62A}"/>
                </a:ext>
              </a:extLst>
            </p:cNvPr>
            <p:cNvGrpSpPr/>
            <p:nvPr/>
          </p:nvGrpSpPr>
          <p:grpSpPr>
            <a:xfrm>
              <a:off x="4978400" y="3302000"/>
              <a:ext cx="3903744" cy="254000"/>
              <a:chOff x="4978400" y="3302000"/>
              <a:chExt cx="3903744" cy="254000"/>
            </a:xfrm>
          </p:grpSpPr>
          <p:pic>
            <p:nvPicPr>
              <p:cNvPr id="19" name="Afbeelding 18">
                <a:extLst>
                  <a:ext uri="{FF2B5EF4-FFF2-40B4-BE49-F238E27FC236}">
                    <a16:creationId xmlns:a16="http://schemas.microsoft.com/office/drawing/2014/main" id="{CAB917DF-5C6F-8F44-9E1C-2E0A72FE67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78400" y="3302000"/>
                <a:ext cx="2235200" cy="254000"/>
              </a:xfrm>
              <a:prstGeom prst="rect">
                <a:avLst/>
              </a:prstGeom>
            </p:spPr>
          </p:pic>
          <p:pic>
            <p:nvPicPr>
              <p:cNvPr id="20" name="Afbeelding 19">
                <a:extLst>
                  <a:ext uri="{FF2B5EF4-FFF2-40B4-BE49-F238E27FC236}">
                    <a16:creationId xmlns:a16="http://schemas.microsoft.com/office/drawing/2014/main" id="{FD234989-0EDB-3349-B75D-B33789280F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46944" y="3302000"/>
                <a:ext cx="2235200" cy="254000"/>
              </a:xfrm>
              <a:prstGeom prst="rect">
                <a:avLst/>
              </a:prstGeom>
            </p:spPr>
          </p:pic>
        </p:grpSp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96DA88E8-AD94-4647-9AF5-521650B6D9E3}"/>
                </a:ext>
              </a:extLst>
            </p:cNvPr>
            <p:cNvGrpSpPr/>
            <p:nvPr/>
          </p:nvGrpSpPr>
          <p:grpSpPr>
            <a:xfrm>
              <a:off x="1631884" y="3302000"/>
              <a:ext cx="3903744" cy="254000"/>
              <a:chOff x="4978400" y="3302000"/>
              <a:chExt cx="3903744" cy="254000"/>
            </a:xfrm>
          </p:grpSpPr>
          <p:pic>
            <p:nvPicPr>
              <p:cNvPr id="17" name="Afbeelding 16">
                <a:extLst>
                  <a:ext uri="{FF2B5EF4-FFF2-40B4-BE49-F238E27FC236}">
                    <a16:creationId xmlns:a16="http://schemas.microsoft.com/office/drawing/2014/main" id="{6E0D4E30-5241-6F46-B04F-4B0B2BA90F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78400" y="3302000"/>
                <a:ext cx="2235200" cy="254000"/>
              </a:xfrm>
              <a:prstGeom prst="rect">
                <a:avLst/>
              </a:prstGeom>
            </p:spPr>
          </p:pic>
          <p:pic>
            <p:nvPicPr>
              <p:cNvPr id="18" name="Afbeelding 17">
                <a:extLst>
                  <a:ext uri="{FF2B5EF4-FFF2-40B4-BE49-F238E27FC236}">
                    <a16:creationId xmlns:a16="http://schemas.microsoft.com/office/drawing/2014/main" id="{EAE62A82-9F4C-984A-BA50-124A4BDEAF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46944" y="3302000"/>
                <a:ext cx="2235200" cy="254000"/>
              </a:xfrm>
              <a:prstGeom prst="rect">
                <a:avLst/>
              </a:prstGeom>
            </p:spPr>
          </p:pic>
        </p:grpSp>
      </p:grpSp>
      <p:sp>
        <p:nvSpPr>
          <p:cNvPr id="21" name="Rechthoek 20">
            <a:extLst>
              <a:ext uri="{FF2B5EF4-FFF2-40B4-BE49-F238E27FC236}">
                <a16:creationId xmlns:a16="http://schemas.microsoft.com/office/drawing/2014/main" id="{F0C6A496-CA57-F541-A6A8-01EB358A1B02}"/>
              </a:ext>
            </a:extLst>
          </p:cNvPr>
          <p:cNvSpPr/>
          <p:nvPr userDrawn="1"/>
        </p:nvSpPr>
        <p:spPr>
          <a:xfrm>
            <a:off x="1620800" y="3930977"/>
            <a:ext cx="8570950" cy="2279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2A9FCE45-5BE5-A24F-8D6D-6C057A1C5444}"/>
              </a:ext>
            </a:extLst>
          </p:cNvPr>
          <p:cNvSpPr txBox="1"/>
          <p:nvPr userDrawn="1"/>
        </p:nvSpPr>
        <p:spPr>
          <a:xfrm>
            <a:off x="4027339" y="4242062"/>
            <a:ext cx="5974500" cy="999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40"/>
              </a:lnSpc>
            </a:pPr>
            <a:r>
              <a:rPr lang="nl-NL" sz="3200" dirty="0">
                <a:solidFill>
                  <a:srgbClr val="0096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Hier is ruimte voor een titel </a:t>
            </a:r>
            <a:br>
              <a:rPr lang="nl-NL" sz="3200" dirty="0">
                <a:solidFill>
                  <a:srgbClr val="0096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nl-NL" sz="3200" dirty="0">
                <a:solidFill>
                  <a:srgbClr val="0096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over meerdere regels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93BC3552-CCFC-384C-96CE-D7324C0746CD}"/>
              </a:ext>
            </a:extLst>
          </p:cNvPr>
          <p:cNvSpPr txBox="1"/>
          <p:nvPr userDrawn="1"/>
        </p:nvSpPr>
        <p:spPr>
          <a:xfrm>
            <a:off x="4027339" y="5358239"/>
            <a:ext cx="6003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4343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Subtitel over één regel, bijvoorbeeld naam van de spreker </a:t>
            </a:r>
          </a:p>
          <a:p>
            <a:r>
              <a:rPr lang="nl-NL" sz="1600" dirty="0">
                <a:solidFill>
                  <a:srgbClr val="EF7D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01-01-2020</a:t>
            </a:r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6B70A606-1FD9-A843-A8BB-44E8A80D3BF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976650" y="4407143"/>
            <a:ext cx="1638135" cy="1258777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9E59D584-AAFF-1441-B21D-D6BBF3A3F6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851" b="387"/>
          <a:stretch/>
        </p:blipFill>
        <p:spPr>
          <a:xfrm>
            <a:off x="10163227" y="4994233"/>
            <a:ext cx="2050998" cy="9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6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dia en fot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191A6B01-40E1-744D-8CCD-952AD5513528}"/>
              </a:ext>
            </a:extLst>
          </p:cNvPr>
          <p:cNvSpPr/>
          <p:nvPr userDrawn="1"/>
        </p:nvSpPr>
        <p:spPr>
          <a:xfrm>
            <a:off x="0" y="6060736"/>
            <a:ext cx="12192000" cy="806889"/>
          </a:xfrm>
          <a:prstGeom prst="rect">
            <a:avLst/>
          </a:prstGeom>
          <a:solidFill>
            <a:schemeClr val="bg2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F9D4352F-991D-3741-8B67-C6AC648BBC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73103" y="6327475"/>
            <a:ext cx="19635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273CABED-784A-7C4A-A0A4-35BD02793E70}" type="datetime1">
              <a:rPr lang="nl-NL" smtClean="0"/>
              <a:pPr/>
              <a:t>27-10-2020</a:t>
            </a:fld>
            <a:endParaRPr lang="nl-NL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5BA63BFE-A0BB-2A45-97E0-4CABCCEA68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90634" y="6327475"/>
            <a:ext cx="4472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6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nl-NL" dirty="0"/>
              <a:t>Naam van presentatie |</a:t>
            </a:r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710C06DA-03F4-674D-9E42-97296B99D4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8302" y="6327475"/>
            <a:ext cx="660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CE8F664D-CCC0-9340-874E-D5513A5FA9CE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52297AD-A1ED-B847-8EAF-5D18C28564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39" y="6288937"/>
            <a:ext cx="1509362" cy="42949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5085740-69AE-3845-AE3D-31FA997AEC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7467" y="1066926"/>
            <a:ext cx="1564938" cy="86941"/>
          </a:xfrm>
          <a:prstGeom prst="rect">
            <a:avLst/>
          </a:prstGeom>
        </p:spPr>
      </p:pic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4DD55B13-9878-944A-B92F-7C0B51997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702" y="1701840"/>
            <a:ext cx="5366085" cy="371718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itchFamily="2" charset="2"/>
              <a:buChar char="§"/>
              <a:defRPr sz="25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>
              <a:buClr>
                <a:schemeClr val="accent2"/>
              </a:buClr>
              <a:buFont typeface="Wingdings" pitchFamily="2" charset="2"/>
              <a:buChar char="§"/>
              <a:defRPr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>
              <a:buClr>
                <a:schemeClr val="accent2"/>
              </a:buClr>
              <a:buFont typeface="Wingdings" pitchFamily="2" charset="2"/>
              <a:buChar char="§"/>
              <a:defRPr sz="1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accent2"/>
              </a:buClr>
              <a:buFont typeface="Wingdings" pitchFamily="2" charset="2"/>
              <a:buChar char="§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>
              <a:buClr>
                <a:schemeClr val="accent2"/>
              </a:buClr>
              <a:buFont typeface="Wingdings" pitchFamily="2" charset="2"/>
              <a:buChar char="§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15E7B44A-C5CF-FF49-837D-825F9F5AC91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53215" y="1701840"/>
            <a:ext cx="5366083" cy="3688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l-NL" dirty="0"/>
              <a:t>foto</a:t>
            </a:r>
          </a:p>
        </p:txBody>
      </p:sp>
      <p:sp>
        <p:nvSpPr>
          <p:cNvPr id="12" name="Tijdelijke aanduiding voor tekst 14">
            <a:extLst>
              <a:ext uri="{FF2B5EF4-FFF2-40B4-BE49-F238E27FC236}">
                <a16:creationId xmlns:a16="http://schemas.microsoft.com/office/drawing/2014/main" id="{12D782FE-DC2E-2547-925F-95F24E5503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2013" y="483106"/>
            <a:ext cx="11157287" cy="5481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0096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3200">
                <a:solidFill>
                  <a:srgbClr val="0096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3200">
                <a:solidFill>
                  <a:srgbClr val="0096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3200">
                <a:solidFill>
                  <a:srgbClr val="0096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3200">
                <a:solidFill>
                  <a:srgbClr val="0096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l-NL" dirty="0"/>
              <a:t>Klik om titel te bewerken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BCD47534-C5F7-A74B-B0B9-F2012D2BA0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25077" y="5982136"/>
            <a:ext cx="1874650" cy="22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93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en foto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191A6B01-40E1-744D-8CCD-952AD5513528}"/>
              </a:ext>
            </a:extLst>
          </p:cNvPr>
          <p:cNvSpPr/>
          <p:nvPr userDrawn="1"/>
        </p:nvSpPr>
        <p:spPr>
          <a:xfrm>
            <a:off x="0" y="6060736"/>
            <a:ext cx="12192000" cy="806889"/>
          </a:xfrm>
          <a:prstGeom prst="rect">
            <a:avLst/>
          </a:prstGeom>
          <a:solidFill>
            <a:schemeClr val="bg2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F9D4352F-991D-3741-8B67-C6AC648BBC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73103" y="6327475"/>
            <a:ext cx="19635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273CABED-784A-7C4A-A0A4-35BD02793E70}" type="datetime1">
              <a:rPr lang="nl-NL" smtClean="0"/>
              <a:pPr/>
              <a:t>27-10-2020</a:t>
            </a:fld>
            <a:endParaRPr lang="nl-NL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5BA63BFE-A0BB-2A45-97E0-4CABCCEA68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90634" y="6327475"/>
            <a:ext cx="4472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6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nl-NL" dirty="0"/>
              <a:t>Naam van presentatie |</a:t>
            </a:r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710C06DA-03F4-674D-9E42-97296B99D4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8302" y="6327475"/>
            <a:ext cx="660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CE8F664D-CCC0-9340-874E-D5513A5FA9CE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52297AD-A1ED-B847-8EAF-5D18C28564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39" y="6288937"/>
            <a:ext cx="1509362" cy="42949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5085740-69AE-3845-AE3D-31FA997AEC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7467" y="1066926"/>
            <a:ext cx="1564938" cy="86941"/>
          </a:xfrm>
          <a:prstGeom prst="rect">
            <a:avLst/>
          </a:prstGeom>
        </p:spPr>
      </p:pic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4DD55B13-9878-944A-B92F-7C0B51997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3215" y="1701840"/>
            <a:ext cx="5366085" cy="371718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itchFamily="2" charset="2"/>
              <a:buChar char="§"/>
              <a:defRPr sz="25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>
              <a:buClr>
                <a:schemeClr val="accent2"/>
              </a:buClr>
              <a:buFont typeface="Wingdings" pitchFamily="2" charset="2"/>
              <a:buChar char="§"/>
              <a:defRPr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>
              <a:buClr>
                <a:schemeClr val="accent2"/>
              </a:buClr>
              <a:buFont typeface="Wingdings" pitchFamily="2" charset="2"/>
              <a:buChar char="§"/>
              <a:defRPr sz="1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accent2"/>
              </a:buClr>
              <a:buFont typeface="Wingdings" pitchFamily="2" charset="2"/>
              <a:buChar char="§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>
              <a:buClr>
                <a:schemeClr val="accent2"/>
              </a:buClr>
              <a:buFont typeface="Wingdings" pitchFamily="2" charset="2"/>
              <a:buChar char="§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15E7B44A-C5CF-FF49-837D-825F9F5AC91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74296" y="1701840"/>
            <a:ext cx="5366083" cy="3688307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l-NL" dirty="0"/>
              <a:t>foto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968BD5F1-FE82-B448-A94D-08837FCF4C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2013" y="483106"/>
            <a:ext cx="11157287" cy="5481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0096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3200">
                <a:solidFill>
                  <a:srgbClr val="0096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3200">
                <a:solidFill>
                  <a:srgbClr val="0096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3200">
                <a:solidFill>
                  <a:srgbClr val="0096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3200">
                <a:solidFill>
                  <a:srgbClr val="0096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l-NL" dirty="0"/>
              <a:t>Klik om titel te bewerken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7534E64C-9621-BB44-B4BC-2ADC2525A5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25077" y="5982136"/>
            <a:ext cx="1874650" cy="22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55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191A6B01-40E1-744D-8CCD-952AD5513528}"/>
              </a:ext>
            </a:extLst>
          </p:cNvPr>
          <p:cNvSpPr/>
          <p:nvPr userDrawn="1"/>
        </p:nvSpPr>
        <p:spPr>
          <a:xfrm>
            <a:off x="0" y="6112042"/>
            <a:ext cx="12192000" cy="755583"/>
          </a:xfrm>
          <a:prstGeom prst="rect">
            <a:avLst/>
          </a:prstGeom>
          <a:solidFill>
            <a:schemeClr val="bg2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F9D4352F-991D-3741-8B67-C6AC648BBC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73103" y="6327475"/>
            <a:ext cx="19635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273CABED-784A-7C4A-A0A4-35BD02793E70}" type="datetime1">
              <a:rPr lang="nl-NL" smtClean="0"/>
              <a:pPr/>
              <a:t>27-10-2020</a:t>
            </a:fld>
            <a:endParaRPr lang="nl-NL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5BA63BFE-A0BB-2A45-97E0-4CABCCEA68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90634" y="6327475"/>
            <a:ext cx="4472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6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nl-NL" dirty="0"/>
              <a:t>Naam van presentatie |</a:t>
            </a:r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710C06DA-03F4-674D-9E42-97296B99D4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8302" y="6327475"/>
            <a:ext cx="660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CE8F664D-CCC0-9340-874E-D5513A5FA9CE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52297AD-A1ED-B847-8EAF-5D18C28564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939" y="6288937"/>
            <a:ext cx="1509362" cy="42949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5085740-69AE-3845-AE3D-31FA997AEC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7467" y="1066926"/>
            <a:ext cx="1564938" cy="86941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AC82BE0D-723C-204A-B7B9-54D55449F08A}"/>
              </a:ext>
            </a:extLst>
          </p:cNvPr>
          <p:cNvSpPr txBox="1"/>
          <p:nvPr userDrawn="1"/>
        </p:nvSpPr>
        <p:spPr>
          <a:xfrm>
            <a:off x="3676851" y="1480656"/>
            <a:ext cx="78349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F7D00"/>
              </a:buClr>
            </a:pPr>
            <a:r>
              <a:rPr lang="nl-NL" sz="1600" b="1" dirty="0">
                <a:solidFill>
                  <a:srgbClr val="4343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Omschrijving item 1	1</a:t>
            </a:r>
          </a:p>
          <a:p>
            <a:pPr marL="285750" indent="-285750">
              <a:buClr>
                <a:srgbClr val="EF7D00"/>
              </a:buClr>
              <a:buFont typeface="Wingdings" pitchFamily="2" charset="2"/>
              <a:buChar char="§"/>
            </a:pPr>
            <a:r>
              <a:rPr lang="nl-NL" sz="1600" dirty="0" err="1">
                <a:solidFill>
                  <a:srgbClr val="4343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Subonderwerp</a:t>
            </a:r>
            <a:r>
              <a:rPr lang="nl-NL" sz="1600" dirty="0">
                <a:solidFill>
                  <a:srgbClr val="4343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1		1</a:t>
            </a:r>
          </a:p>
          <a:p>
            <a:pPr marL="285750" indent="-285750">
              <a:buClr>
                <a:srgbClr val="EF7D00"/>
              </a:buClr>
              <a:buFont typeface="Wingdings" pitchFamily="2" charset="2"/>
              <a:buChar char="§"/>
            </a:pPr>
            <a:r>
              <a:rPr lang="nl-NL" sz="1600" dirty="0" err="1">
                <a:solidFill>
                  <a:srgbClr val="4343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Subonderwerp</a:t>
            </a:r>
            <a:r>
              <a:rPr lang="nl-NL" sz="1600" dirty="0">
                <a:solidFill>
                  <a:srgbClr val="4343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		1</a:t>
            </a:r>
          </a:p>
          <a:p>
            <a:pPr marL="285750" indent="-285750">
              <a:buClr>
                <a:srgbClr val="EF7D00"/>
              </a:buClr>
              <a:buFont typeface="Wingdings" pitchFamily="2" charset="2"/>
              <a:buChar char="§"/>
            </a:pPr>
            <a:endParaRPr lang="nl-NL" sz="1600" dirty="0">
              <a:solidFill>
                <a:srgbClr val="43434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Clr>
                <a:srgbClr val="EF7D00"/>
              </a:buClr>
            </a:pPr>
            <a:r>
              <a:rPr lang="nl-NL" sz="1600" b="1" dirty="0">
                <a:solidFill>
                  <a:srgbClr val="4343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Omschrijving item 2	2</a:t>
            </a:r>
          </a:p>
          <a:p>
            <a:pPr marL="285750" indent="-285750">
              <a:buClr>
                <a:srgbClr val="EF7D00"/>
              </a:buClr>
              <a:buFont typeface="Wingdings" pitchFamily="2" charset="2"/>
              <a:buChar char="§"/>
            </a:pPr>
            <a:r>
              <a:rPr lang="nl-NL" sz="1600" dirty="0" err="1">
                <a:solidFill>
                  <a:srgbClr val="4343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Subonderwerp</a:t>
            </a:r>
            <a:r>
              <a:rPr lang="nl-NL" sz="1600" dirty="0">
                <a:solidFill>
                  <a:srgbClr val="4343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1		2</a:t>
            </a:r>
          </a:p>
          <a:p>
            <a:pPr marL="285750" indent="-285750">
              <a:buClr>
                <a:srgbClr val="EF7D00"/>
              </a:buClr>
              <a:buFont typeface="Wingdings" pitchFamily="2" charset="2"/>
              <a:buChar char="§"/>
            </a:pPr>
            <a:r>
              <a:rPr lang="nl-NL" sz="1600" dirty="0" err="1">
                <a:solidFill>
                  <a:srgbClr val="4343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Subonderwerp</a:t>
            </a:r>
            <a:r>
              <a:rPr lang="nl-NL" sz="1600" dirty="0">
                <a:solidFill>
                  <a:srgbClr val="4343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		2</a:t>
            </a:r>
          </a:p>
          <a:p>
            <a:pPr marL="285750" indent="-285750">
              <a:buClr>
                <a:srgbClr val="EF7D00"/>
              </a:buClr>
              <a:buFont typeface="Wingdings" pitchFamily="2" charset="2"/>
              <a:buChar char="§"/>
            </a:pPr>
            <a:endParaRPr lang="nl-NL" sz="1600" dirty="0">
              <a:solidFill>
                <a:srgbClr val="43434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Clr>
                <a:srgbClr val="EF7D00"/>
              </a:buClr>
            </a:pPr>
            <a:r>
              <a:rPr lang="nl-NL" sz="1600" b="1" dirty="0">
                <a:solidFill>
                  <a:srgbClr val="4343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Omschrijving item 3	3</a:t>
            </a:r>
          </a:p>
          <a:p>
            <a:pPr marL="285750" indent="-285750">
              <a:buClr>
                <a:srgbClr val="EF7D00"/>
              </a:buClr>
              <a:buFont typeface="Wingdings" pitchFamily="2" charset="2"/>
              <a:buChar char="§"/>
            </a:pPr>
            <a:r>
              <a:rPr lang="nl-NL" sz="1600" dirty="0" err="1">
                <a:solidFill>
                  <a:srgbClr val="4343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Subonderwerp</a:t>
            </a:r>
            <a:r>
              <a:rPr lang="nl-NL" sz="1600" dirty="0">
                <a:solidFill>
                  <a:srgbClr val="4343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1		3</a:t>
            </a:r>
          </a:p>
          <a:p>
            <a:pPr marL="285750" indent="-285750">
              <a:buClr>
                <a:srgbClr val="EF7D00"/>
              </a:buClr>
              <a:buFont typeface="Wingdings" pitchFamily="2" charset="2"/>
              <a:buChar char="§"/>
            </a:pPr>
            <a:r>
              <a:rPr lang="nl-NL" sz="1600" dirty="0" err="1">
                <a:solidFill>
                  <a:srgbClr val="4343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Subonderwerp</a:t>
            </a:r>
            <a:r>
              <a:rPr lang="nl-NL" sz="1600" dirty="0">
                <a:solidFill>
                  <a:srgbClr val="4343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		3</a:t>
            </a:r>
          </a:p>
          <a:p>
            <a:pPr marL="285750" indent="-285750">
              <a:buClr>
                <a:srgbClr val="EF7D00"/>
              </a:buClr>
              <a:buFont typeface="Wingdings" pitchFamily="2" charset="2"/>
              <a:buChar char="§"/>
            </a:pPr>
            <a:endParaRPr lang="nl-NL" sz="1600" dirty="0">
              <a:solidFill>
                <a:srgbClr val="43434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Clr>
                <a:srgbClr val="EF7D00"/>
              </a:buClr>
            </a:pPr>
            <a:r>
              <a:rPr lang="nl-NL" sz="1600" b="1" dirty="0">
                <a:solidFill>
                  <a:srgbClr val="4343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Omschrijving item 4	4</a:t>
            </a:r>
          </a:p>
          <a:p>
            <a:pPr marL="285750" indent="-285750">
              <a:buClr>
                <a:srgbClr val="EF7D00"/>
              </a:buClr>
              <a:buFont typeface="Wingdings" pitchFamily="2" charset="2"/>
              <a:buChar char="§"/>
            </a:pPr>
            <a:r>
              <a:rPr lang="nl-NL" sz="1600" dirty="0" err="1">
                <a:solidFill>
                  <a:srgbClr val="4343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Subonderwerp</a:t>
            </a:r>
            <a:r>
              <a:rPr lang="nl-NL" sz="1600" dirty="0">
                <a:solidFill>
                  <a:srgbClr val="4343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1		4</a:t>
            </a:r>
          </a:p>
          <a:p>
            <a:pPr marL="285750" indent="-285750">
              <a:buClr>
                <a:srgbClr val="EF7D00"/>
              </a:buClr>
              <a:buFont typeface="Wingdings" pitchFamily="2" charset="2"/>
              <a:buChar char="§"/>
            </a:pPr>
            <a:r>
              <a:rPr lang="nl-NL" sz="1600" dirty="0" err="1">
                <a:solidFill>
                  <a:srgbClr val="4343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Subonderwerp</a:t>
            </a:r>
            <a:r>
              <a:rPr lang="nl-NL" sz="1600" dirty="0">
                <a:solidFill>
                  <a:srgbClr val="4343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		4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4761761-2E39-324F-A34B-D985429A709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25077" y="5982136"/>
            <a:ext cx="1874650" cy="227998"/>
          </a:xfrm>
          <a:prstGeom prst="rect">
            <a:avLst/>
          </a:prstGeom>
        </p:spPr>
      </p:pic>
      <p:sp>
        <p:nvSpPr>
          <p:cNvPr id="13" name="Tijdelijke aanduiding voor tekst 14">
            <a:extLst>
              <a:ext uri="{FF2B5EF4-FFF2-40B4-BE49-F238E27FC236}">
                <a16:creationId xmlns:a16="http://schemas.microsoft.com/office/drawing/2014/main" id="{2BFB061C-7C03-4A43-9B45-CAF46C6515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2013" y="483106"/>
            <a:ext cx="11157287" cy="5481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0096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3200">
                <a:solidFill>
                  <a:srgbClr val="0096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3200">
                <a:solidFill>
                  <a:srgbClr val="0096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3200">
                <a:solidFill>
                  <a:srgbClr val="0096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3200">
                <a:solidFill>
                  <a:srgbClr val="0096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l-NL" dirty="0"/>
              <a:t>Klik om 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851556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191A6B01-40E1-744D-8CCD-952AD5513528}"/>
              </a:ext>
            </a:extLst>
          </p:cNvPr>
          <p:cNvSpPr/>
          <p:nvPr userDrawn="1"/>
        </p:nvSpPr>
        <p:spPr>
          <a:xfrm>
            <a:off x="0" y="6060736"/>
            <a:ext cx="12192000" cy="806889"/>
          </a:xfrm>
          <a:prstGeom prst="rect">
            <a:avLst/>
          </a:prstGeom>
          <a:solidFill>
            <a:schemeClr val="bg2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F9D4352F-991D-3741-8B67-C6AC648BBC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73103" y="6327475"/>
            <a:ext cx="19635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273CABED-784A-7C4A-A0A4-35BD02793E70}" type="datetime1">
              <a:rPr lang="nl-NL" smtClean="0"/>
              <a:pPr/>
              <a:t>27-10-2020</a:t>
            </a:fld>
            <a:endParaRPr lang="nl-NL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5BA63BFE-A0BB-2A45-97E0-4CABCCEA68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90634" y="6327475"/>
            <a:ext cx="4472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6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nl-NL" dirty="0"/>
              <a:t>Naam van presentatie |</a:t>
            </a:r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710C06DA-03F4-674D-9E42-97296B99D4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8302" y="6327475"/>
            <a:ext cx="660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CE8F664D-CCC0-9340-874E-D5513A5FA9CE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52297AD-A1ED-B847-8EAF-5D18C28564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939" y="6288937"/>
            <a:ext cx="1509362" cy="42949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5085740-69AE-3845-AE3D-31FA997AEC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7467" y="1066926"/>
            <a:ext cx="1564938" cy="86941"/>
          </a:xfrm>
          <a:prstGeom prst="rect">
            <a:avLst/>
          </a:prstGeom>
        </p:spPr>
      </p:pic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4DD55B13-9878-944A-B92F-7C0B51997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701" y="1701840"/>
            <a:ext cx="11175733" cy="371718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EF7D00"/>
              </a:buClr>
              <a:buFont typeface="Wingdings" pitchFamily="2" charset="2"/>
              <a:buChar char="§"/>
              <a:defRPr sz="25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>
              <a:buClr>
                <a:srgbClr val="EF7D00"/>
              </a:buClr>
              <a:buFont typeface="Wingdings" pitchFamily="2" charset="2"/>
              <a:buChar char="§"/>
              <a:defRPr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>
              <a:buClr>
                <a:srgbClr val="EF7D00"/>
              </a:buClr>
              <a:buFont typeface="Wingdings" pitchFamily="2" charset="2"/>
              <a:buChar char="§"/>
              <a:defRPr sz="1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rgbClr val="EF7D00"/>
              </a:buClr>
              <a:buFont typeface="Wingdings" pitchFamily="2" charset="2"/>
              <a:buChar char="§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>
              <a:buClr>
                <a:srgbClr val="EF7D00"/>
              </a:buClr>
              <a:buFont typeface="Wingdings" pitchFamily="2" charset="2"/>
              <a:buChar char="§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tekst 14">
            <a:extLst>
              <a:ext uri="{FF2B5EF4-FFF2-40B4-BE49-F238E27FC236}">
                <a16:creationId xmlns:a16="http://schemas.microsoft.com/office/drawing/2014/main" id="{020E0B03-5B0C-6046-A3AC-4698BD37D7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2013" y="483106"/>
            <a:ext cx="11157287" cy="5481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0096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3200">
                <a:solidFill>
                  <a:srgbClr val="0096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3200">
                <a:solidFill>
                  <a:srgbClr val="0096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3200">
                <a:solidFill>
                  <a:srgbClr val="0096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3200">
                <a:solidFill>
                  <a:srgbClr val="0096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l-NL" dirty="0"/>
              <a:t>Klik om titel te bewerken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EFA5DD63-E1F9-C847-8BB8-BCEDC88AAEB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25077" y="5982136"/>
            <a:ext cx="1874650" cy="22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6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191A6B01-40E1-744D-8CCD-952AD5513528}"/>
              </a:ext>
            </a:extLst>
          </p:cNvPr>
          <p:cNvSpPr/>
          <p:nvPr userDrawn="1"/>
        </p:nvSpPr>
        <p:spPr>
          <a:xfrm>
            <a:off x="0" y="6060736"/>
            <a:ext cx="12192000" cy="806889"/>
          </a:xfrm>
          <a:prstGeom prst="rect">
            <a:avLst/>
          </a:prstGeom>
          <a:solidFill>
            <a:schemeClr val="bg2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F9D4352F-991D-3741-8B67-C6AC648BBC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73103" y="6327475"/>
            <a:ext cx="19635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273CABED-784A-7C4A-A0A4-35BD02793E70}" type="datetime1">
              <a:rPr lang="nl-NL" smtClean="0"/>
              <a:pPr/>
              <a:t>27-10-2020</a:t>
            </a:fld>
            <a:endParaRPr lang="nl-NL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5BA63BFE-A0BB-2A45-97E0-4CABCCEA68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90634" y="6327475"/>
            <a:ext cx="4472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6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nl-NL" dirty="0"/>
              <a:t>Naam van presentatie |</a:t>
            </a:r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710C06DA-03F4-674D-9E42-97296B99D4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8302" y="6327475"/>
            <a:ext cx="660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CE8F664D-CCC0-9340-874E-D5513A5FA9CE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52297AD-A1ED-B847-8EAF-5D18C28564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939" y="6288937"/>
            <a:ext cx="1509362" cy="42949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5085740-69AE-3845-AE3D-31FA997AEC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7467" y="1066926"/>
            <a:ext cx="1564938" cy="86941"/>
          </a:xfrm>
          <a:prstGeom prst="rect">
            <a:avLst/>
          </a:prstGeom>
        </p:spPr>
      </p:pic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4DD55B13-9878-944A-B92F-7C0B51997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702" y="1701840"/>
            <a:ext cx="5366085" cy="371718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itchFamily="2" charset="2"/>
              <a:buChar char="§"/>
              <a:defRPr sz="25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>
              <a:buClr>
                <a:schemeClr val="accent2"/>
              </a:buClr>
              <a:buFont typeface="Wingdings" pitchFamily="2" charset="2"/>
              <a:buChar char="§"/>
              <a:defRPr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>
              <a:buClr>
                <a:schemeClr val="accent2"/>
              </a:buClr>
              <a:buFont typeface="Wingdings" pitchFamily="2" charset="2"/>
              <a:buChar char="§"/>
              <a:defRPr sz="1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accent2"/>
              </a:buClr>
              <a:buFont typeface="Wingdings" pitchFamily="2" charset="2"/>
              <a:buChar char="§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>
              <a:buClr>
                <a:schemeClr val="accent2"/>
              </a:buClr>
              <a:buFont typeface="Wingdings" pitchFamily="2" charset="2"/>
              <a:buChar char="§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15E7B44A-C5CF-FF49-837D-825F9F5AC91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53215" y="1701840"/>
            <a:ext cx="5366083" cy="3688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l-NL" dirty="0"/>
              <a:t>foto</a:t>
            </a:r>
          </a:p>
        </p:txBody>
      </p:sp>
      <p:sp>
        <p:nvSpPr>
          <p:cNvPr id="12" name="Tijdelijke aanduiding voor tekst 14">
            <a:extLst>
              <a:ext uri="{FF2B5EF4-FFF2-40B4-BE49-F238E27FC236}">
                <a16:creationId xmlns:a16="http://schemas.microsoft.com/office/drawing/2014/main" id="{12D782FE-DC2E-2547-925F-95F24E5503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2013" y="483106"/>
            <a:ext cx="11157287" cy="5481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0096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3200">
                <a:solidFill>
                  <a:srgbClr val="0096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3200">
                <a:solidFill>
                  <a:srgbClr val="0096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3200">
                <a:solidFill>
                  <a:srgbClr val="0096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3200">
                <a:solidFill>
                  <a:srgbClr val="0096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l-NL" dirty="0"/>
              <a:t>Klik om titel te bewerken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BCD47534-C5F7-A74B-B0B9-F2012D2BA0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25077" y="5982136"/>
            <a:ext cx="1874650" cy="22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6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191A6B01-40E1-744D-8CCD-952AD5513528}"/>
              </a:ext>
            </a:extLst>
          </p:cNvPr>
          <p:cNvSpPr/>
          <p:nvPr userDrawn="1"/>
        </p:nvSpPr>
        <p:spPr>
          <a:xfrm>
            <a:off x="0" y="6060736"/>
            <a:ext cx="12192000" cy="806889"/>
          </a:xfrm>
          <a:prstGeom prst="rect">
            <a:avLst/>
          </a:prstGeom>
          <a:solidFill>
            <a:schemeClr val="bg2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F9D4352F-991D-3741-8B67-C6AC648BBC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73103" y="6327475"/>
            <a:ext cx="19635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273CABED-784A-7C4A-A0A4-35BD02793E70}" type="datetime1">
              <a:rPr lang="nl-NL" smtClean="0"/>
              <a:pPr/>
              <a:t>27-10-2020</a:t>
            </a:fld>
            <a:endParaRPr lang="nl-NL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5BA63BFE-A0BB-2A45-97E0-4CABCCEA68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90634" y="6327475"/>
            <a:ext cx="4472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6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nl-NL" dirty="0"/>
              <a:t>Naam van presentatie |</a:t>
            </a:r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710C06DA-03F4-674D-9E42-97296B99D4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8302" y="6327475"/>
            <a:ext cx="660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CE8F664D-CCC0-9340-874E-D5513A5FA9CE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52297AD-A1ED-B847-8EAF-5D18C28564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939" y="6288937"/>
            <a:ext cx="1509362" cy="42949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5085740-69AE-3845-AE3D-31FA997AEC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7467" y="1066926"/>
            <a:ext cx="1564938" cy="86941"/>
          </a:xfrm>
          <a:prstGeom prst="rect">
            <a:avLst/>
          </a:prstGeom>
        </p:spPr>
      </p:pic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4DD55B13-9878-944A-B92F-7C0B51997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3215" y="1701840"/>
            <a:ext cx="5366085" cy="371718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itchFamily="2" charset="2"/>
              <a:buChar char="§"/>
              <a:defRPr sz="25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>
              <a:buClr>
                <a:schemeClr val="accent2"/>
              </a:buClr>
              <a:buFont typeface="Wingdings" pitchFamily="2" charset="2"/>
              <a:buChar char="§"/>
              <a:defRPr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>
              <a:buClr>
                <a:schemeClr val="accent2"/>
              </a:buClr>
              <a:buFont typeface="Wingdings" pitchFamily="2" charset="2"/>
              <a:buChar char="§"/>
              <a:defRPr sz="1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chemeClr val="accent2"/>
              </a:buClr>
              <a:buFont typeface="Wingdings" pitchFamily="2" charset="2"/>
              <a:buChar char="§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>
              <a:buClr>
                <a:schemeClr val="accent2"/>
              </a:buClr>
              <a:buFont typeface="Wingdings" pitchFamily="2" charset="2"/>
              <a:buChar char="§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15E7B44A-C5CF-FF49-837D-825F9F5AC91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74296" y="1701840"/>
            <a:ext cx="5366083" cy="3688307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l-NL" dirty="0"/>
              <a:t>foto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968BD5F1-FE82-B448-A94D-08837FCF4C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2013" y="483106"/>
            <a:ext cx="11157287" cy="5481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0096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3200">
                <a:solidFill>
                  <a:srgbClr val="0096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3200">
                <a:solidFill>
                  <a:srgbClr val="0096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3200">
                <a:solidFill>
                  <a:srgbClr val="0096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3200">
                <a:solidFill>
                  <a:srgbClr val="0096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l-NL" dirty="0"/>
              <a:t>Klik om titel te bewerken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7534E64C-9621-BB44-B4BC-2ADC2525A5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25077" y="5982136"/>
            <a:ext cx="1874650" cy="22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9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15E7B44A-C5CF-FF49-837D-825F9F5AC914}"/>
              </a:ext>
            </a:extLst>
          </p:cNvPr>
          <p:cNvSpPr>
            <a:spLocks noGrp="1" noChangeAspect="1"/>
          </p:cNvSpPr>
          <p:nvPr>
            <p:ph idx="10" hasCustomPrompt="1"/>
          </p:nvPr>
        </p:nvSpPr>
        <p:spPr>
          <a:xfrm>
            <a:off x="4380" y="0"/>
            <a:ext cx="12192000" cy="6060736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l-NL" dirty="0"/>
              <a:t>foto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91A6B01-40E1-744D-8CCD-952AD5513528}"/>
              </a:ext>
            </a:extLst>
          </p:cNvPr>
          <p:cNvSpPr/>
          <p:nvPr userDrawn="1"/>
        </p:nvSpPr>
        <p:spPr>
          <a:xfrm>
            <a:off x="0" y="6060736"/>
            <a:ext cx="12192000" cy="806889"/>
          </a:xfrm>
          <a:prstGeom prst="rect">
            <a:avLst/>
          </a:prstGeom>
          <a:solidFill>
            <a:schemeClr val="bg2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F9D4352F-991D-3741-8B67-C6AC648BBC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73103" y="6327475"/>
            <a:ext cx="19635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273CABED-784A-7C4A-A0A4-35BD02793E70}" type="datetime1">
              <a:rPr lang="nl-NL" smtClean="0"/>
              <a:pPr/>
              <a:t>27-10-2020</a:t>
            </a:fld>
            <a:endParaRPr lang="nl-NL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5BA63BFE-A0BB-2A45-97E0-4CABCCEA68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90634" y="6327475"/>
            <a:ext cx="4472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6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nl-NL" dirty="0"/>
              <a:t>Naam van presentatie |</a:t>
            </a:r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710C06DA-03F4-674D-9E42-97296B99D4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8302" y="6327475"/>
            <a:ext cx="660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CE8F664D-CCC0-9340-874E-D5513A5FA9CE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52297AD-A1ED-B847-8EAF-5D18C28564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939" y="6240812"/>
            <a:ext cx="1509362" cy="42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7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3D85CAE6-27CB-E34D-8E8A-871246A41FD8}"/>
              </a:ext>
            </a:extLst>
          </p:cNvPr>
          <p:cNvGrpSpPr/>
          <p:nvPr userDrawn="1"/>
        </p:nvGrpSpPr>
        <p:grpSpPr>
          <a:xfrm>
            <a:off x="0" y="4990811"/>
            <a:ext cx="6096000" cy="1867189"/>
            <a:chOff x="0" y="4990811"/>
            <a:chExt cx="6096000" cy="1867189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450D0991-0343-A648-9FF3-51B7CCC8DF9C}"/>
                </a:ext>
              </a:extLst>
            </p:cNvPr>
            <p:cNvSpPr/>
            <p:nvPr/>
          </p:nvSpPr>
          <p:spPr>
            <a:xfrm>
              <a:off x="0" y="5036532"/>
              <a:ext cx="6096000" cy="1821468"/>
            </a:xfrm>
            <a:prstGeom prst="rect">
              <a:avLst/>
            </a:prstGeom>
            <a:solidFill>
              <a:srgbClr val="0096C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BF921AB6-0ECB-A540-A85B-228DC9C920FF}"/>
                </a:ext>
              </a:extLst>
            </p:cNvPr>
            <p:cNvSpPr/>
            <p:nvPr/>
          </p:nvSpPr>
          <p:spPr>
            <a:xfrm>
              <a:off x="57150" y="4990812"/>
              <a:ext cx="499336" cy="45719"/>
            </a:xfrm>
            <a:prstGeom prst="rect">
              <a:avLst/>
            </a:prstGeom>
            <a:solidFill>
              <a:srgbClr val="0096C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06DB931D-53D8-8B4F-8440-D0640A84468E}"/>
                </a:ext>
              </a:extLst>
            </p:cNvPr>
            <p:cNvSpPr/>
            <p:nvPr/>
          </p:nvSpPr>
          <p:spPr>
            <a:xfrm>
              <a:off x="1075289" y="4990811"/>
              <a:ext cx="544791" cy="45719"/>
            </a:xfrm>
            <a:prstGeom prst="rect">
              <a:avLst/>
            </a:prstGeom>
            <a:solidFill>
              <a:srgbClr val="0096C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A941D9D8-18A2-0940-B302-C20427CE69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627"/>
          <a:stretch/>
        </p:blipFill>
        <p:spPr>
          <a:xfrm>
            <a:off x="-49001" y="4900527"/>
            <a:ext cx="1907995" cy="226286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58729E75-06D3-6C4B-B7D4-D50770364618}"/>
              </a:ext>
            </a:extLst>
          </p:cNvPr>
          <p:cNvSpPr/>
          <p:nvPr userDrawn="1"/>
        </p:nvSpPr>
        <p:spPr>
          <a:xfrm>
            <a:off x="6095999" y="5036532"/>
            <a:ext cx="6101305" cy="1821468"/>
          </a:xfrm>
          <a:prstGeom prst="rect">
            <a:avLst/>
          </a:prstGeom>
          <a:solidFill>
            <a:srgbClr val="EF7D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5AD23E3C-C02F-B145-876E-0A648E7F0A5B}"/>
              </a:ext>
            </a:extLst>
          </p:cNvPr>
          <p:cNvGrpSpPr/>
          <p:nvPr userDrawn="1"/>
        </p:nvGrpSpPr>
        <p:grpSpPr>
          <a:xfrm>
            <a:off x="1792139" y="5036532"/>
            <a:ext cx="7250260" cy="254000"/>
            <a:chOff x="1631884" y="3302000"/>
            <a:chExt cx="7250260" cy="254000"/>
          </a:xfrm>
        </p:grpSpPr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E76ED4D4-12B4-5549-BDF3-1B8CA215B62A}"/>
                </a:ext>
              </a:extLst>
            </p:cNvPr>
            <p:cNvGrpSpPr/>
            <p:nvPr/>
          </p:nvGrpSpPr>
          <p:grpSpPr>
            <a:xfrm>
              <a:off x="4978400" y="3302000"/>
              <a:ext cx="3903744" cy="254000"/>
              <a:chOff x="4978400" y="3302000"/>
              <a:chExt cx="3903744" cy="254000"/>
            </a:xfrm>
          </p:grpSpPr>
          <p:pic>
            <p:nvPicPr>
              <p:cNvPr id="19" name="Afbeelding 18">
                <a:extLst>
                  <a:ext uri="{FF2B5EF4-FFF2-40B4-BE49-F238E27FC236}">
                    <a16:creationId xmlns:a16="http://schemas.microsoft.com/office/drawing/2014/main" id="{CAB917DF-5C6F-8F44-9E1C-2E0A72FE67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78400" y="3302000"/>
                <a:ext cx="2235200" cy="254000"/>
              </a:xfrm>
              <a:prstGeom prst="rect">
                <a:avLst/>
              </a:prstGeom>
            </p:spPr>
          </p:pic>
          <p:pic>
            <p:nvPicPr>
              <p:cNvPr id="20" name="Afbeelding 19">
                <a:extLst>
                  <a:ext uri="{FF2B5EF4-FFF2-40B4-BE49-F238E27FC236}">
                    <a16:creationId xmlns:a16="http://schemas.microsoft.com/office/drawing/2014/main" id="{FD234989-0EDB-3349-B75D-B33789280F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46944" y="3302000"/>
                <a:ext cx="2235200" cy="254000"/>
              </a:xfrm>
              <a:prstGeom prst="rect">
                <a:avLst/>
              </a:prstGeom>
            </p:spPr>
          </p:pic>
        </p:grpSp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96DA88E8-AD94-4647-9AF5-521650B6D9E3}"/>
                </a:ext>
              </a:extLst>
            </p:cNvPr>
            <p:cNvGrpSpPr/>
            <p:nvPr/>
          </p:nvGrpSpPr>
          <p:grpSpPr>
            <a:xfrm>
              <a:off x="1631884" y="3302000"/>
              <a:ext cx="3903744" cy="254000"/>
              <a:chOff x="4978400" y="3302000"/>
              <a:chExt cx="3903744" cy="254000"/>
            </a:xfrm>
          </p:grpSpPr>
          <p:pic>
            <p:nvPicPr>
              <p:cNvPr id="17" name="Afbeelding 16">
                <a:extLst>
                  <a:ext uri="{FF2B5EF4-FFF2-40B4-BE49-F238E27FC236}">
                    <a16:creationId xmlns:a16="http://schemas.microsoft.com/office/drawing/2014/main" id="{6E0D4E30-5241-6F46-B04F-4B0B2BA90F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78400" y="3302000"/>
                <a:ext cx="2235200" cy="254000"/>
              </a:xfrm>
              <a:prstGeom prst="rect">
                <a:avLst/>
              </a:prstGeom>
            </p:spPr>
          </p:pic>
          <p:pic>
            <p:nvPicPr>
              <p:cNvPr id="18" name="Afbeelding 17">
                <a:extLst>
                  <a:ext uri="{FF2B5EF4-FFF2-40B4-BE49-F238E27FC236}">
                    <a16:creationId xmlns:a16="http://schemas.microsoft.com/office/drawing/2014/main" id="{EAE62A82-9F4C-984A-BA50-124A4BDEAF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46944" y="3302000"/>
                <a:ext cx="2235200" cy="254000"/>
              </a:xfrm>
              <a:prstGeom prst="rect">
                <a:avLst/>
              </a:prstGeom>
            </p:spPr>
          </p:pic>
        </p:grpSp>
      </p:grpSp>
      <p:sp>
        <p:nvSpPr>
          <p:cNvPr id="21" name="Rechthoek 20">
            <a:extLst>
              <a:ext uri="{FF2B5EF4-FFF2-40B4-BE49-F238E27FC236}">
                <a16:creationId xmlns:a16="http://schemas.microsoft.com/office/drawing/2014/main" id="{F0C6A496-CA57-F541-A6A8-01EB358A1B02}"/>
              </a:ext>
            </a:extLst>
          </p:cNvPr>
          <p:cNvSpPr/>
          <p:nvPr userDrawn="1"/>
        </p:nvSpPr>
        <p:spPr>
          <a:xfrm>
            <a:off x="1620800" y="4088330"/>
            <a:ext cx="8570950" cy="177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2A9FCE45-5BE5-A24F-8D6D-6C057A1C5444}"/>
              </a:ext>
            </a:extLst>
          </p:cNvPr>
          <p:cNvSpPr txBox="1"/>
          <p:nvPr userDrawn="1"/>
        </p:nvSpPr>
        <p:spPr>
          <a:xfrm>
            <a:off x="4027339" y="4540362"/>
            <a:ext cx="5974500" cy="406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40"/>
              </a:lnSpc>
            </a:pPr>
            <a:r>
              <a:rPr lang="nl-NL" sz="3200" dirty="0">
                <a:solidFill>
                  <a:srgbClr val="0096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Bedankt voor uw aandacht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93BC3552-CCFC-384C-96CE-D7324C0746CD}"/>
              </a:ext>
            </a:extLst>
          </p:cNvPr>
          <p:cNvSpPr txBox="1"/>
          <p:nvPr userDrawn="1"/>
        </p:nvSpPr>
        <p:spPr>
          <a:xfrm>
            <a:off x="4027339" y="5069480"/>
            <a:ext cx="6003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4343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Eventueel ruimte voor nog een afsluitende tekst of </a:t>
            </a:r>
            <a:r>
              <a:rPr lang="nl-NL" sz="1600" dirty="0" err="1">
                <a:solidFill>
                  <a:srgbClr val="43434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url</a:t>
            </a:r>
            <a:endParaRPr lang="nl-NL" sz="1600" dirty="0">
              <a:solidFill>
                <a:srgbClr val="43434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nl-NL" sz="1600" dirty="0">
              <a:solidFill>
                <a:srgbClr val="EF7D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6B70A606-1FD9-A843-A8BB-44E8A80D3BF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976650" y="4407143"/>
            <a:ext cx="1638135" cy="1258777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9E59D584-AAFF-1441-B21D-D6BBF3A3F6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851" b="387"/>
          <a:stretch/>
        </p:blipFill>
        <p:spPr>
          <a:xfrm>
            <a:off x="10163227" y="4994233"/>
            <a:ext cx="2050998" cy="9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6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191A6B01-40E1-744D-8CCD-952AD5513528}"/>
              </a:ext>
            </a:extLst>
          </p:cNvPr>
          <p:cNvSpPr/>
          <p:nvPr userDrawn="1"/>
        </p:nvSpPr>
        <p:spPr>
          <a:xfrm>
            <a:off x="0" y="6112042"/>
            <a:ext cx="12192000" cy="755583"/>
          </a:xfrm>
          <a:prstGeom prst="rect">
            <a:avLst/>
          </a:prstGeom>
          <a:solidFill>
            <a:schemeClr val="bg2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F9D4352F-991D-3741-8B67-C6AC648BBC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73103" y="6327475"/>
            <a:ext cx="19635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273CABED-784A-7C4A-A0A4-35BD02793E70}" type="datetime1">
              <a:rPr lang="nl-NL" smtClean="0"/>
              <a:pPr/>
              <a:t>27-10-2020</a:t>
            </a:fld>
            <a:endParaRPr lang="nl-NL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5BA63BFE-A0BB-2A45-97E0-4CABCCEA68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90634" y="6327475"/>
            <a:ext cx="4472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6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nl-NL" dirty="0"/>
              <a:t>Naam van presentatie |</a:t>
            </a:r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710C06DA-03F4-674D-9E42-97296B99D4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8302" y="6327475"/>
            <a:ext cx="660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CE8F664D-CCC0-9340-874E-D5513A5FA9CE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52297AD-A1ED-B847-8EAF-5D18C28564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39" y="6288937"/>
            <a:ext cx="1509362" cy="42949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5085740-69AE-3845-AE3D-31FA997AEC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7467" y="1066926"/>
            <a:ext cx="1564938" cy="86941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4761761-2E39-324F-A34B-D985429A709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25077" y="5982136"/>
            <a:ext cx="1874650" cy="227998"/>
          </a:xfrm>
          <a:prstGeom prst="rect">
            <a:avLst/>
          </a:prstGeom>
        </p:spPr>
      </p:pic>
      <p:sp>
        <p:nvSpPr>
          <p:cNvPr id="13" name="Tijdelijke aanduiding voor tekst 14">
            <a:extLst>
              <a:ext uri="{FF2B5EF4-FFF2-40B4-BE49-F238E27FC236}">
                <a16:creationId xmlns:a16="http://schemas.microsoft.com/office/drawing/2014/main" id="{2BFB061C-7C03-4A43-9B45-CAF46C6515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2013" y="483106"/>
            <a:ext cx="11157287" cy="5481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0096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3200">
                <a:solidFill>
                  <a:srgbClr val="0096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3200">
                <a:solidFill>
                  <a:srgbClr val="0096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3200">
                <a:solidFill>
                  <a:srgbClr val="0096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3200">
                <a:solidFill>
                  <a:srgbClr val="0096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l-NL" dirty="0"/>
              <a:t>Klik om titel te bewerken</a:t>
            </a:r>
          </a:p>
        </p:txBody>
      </p:sp>
      <p:sp>
        <p:nvSpPr>
          <p:cNvPr id="19" name="Tijdelijke aanduiding voor inhoud 2">
            <a:extLst>
              <a:ext uri="{FF2B5EF4-FFF2-40B4-BE49-F238E27FC236}">
                <a16:creationId xmlns:a16="http://schemas.microsoft.com/office/drawing/2014/main" id="{3AB87940-B146-0241-91F2-426D3666AB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10113" y="1281263"/>
            <a:ext cx="6229087" cy="470816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EF7D00"/>
              </a:buClr>
              <a:buFont typeface="Wingdings" pitchFamily="2" charset="2"/>
              <a:buNone/>
              <a:defRPr sz="18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F7D00"/>
              </a:buClr>
              <a:buSzTx/>
              <a:buFont typeface="Wingdings" pitchFamily="2" charset="2"/>
              <a:buChar char="§"/>
              <a:tabLst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>
              <a:buClr>
                <a:srgbClr val="EF7D00"/>
              </a:buClr>
              <a:buFont typeface="Wingdings" pitchFamily="2" charset="2"/>
              <a:buChar char="§"/>
              <a:defRPr sz="1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>
              <a:buClr>
                <a:srgbClr val="EF7D00"/>
              </a:buClr>
              <a:buFont typeface="Wingdings" pitchFamily="2" charset="2"/>
              <a:buChar char="§"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Clr>
                <a:srgbClr val="EF7D00"/>
              </a:buClr>
              <a:buFont typeface="Wingdings" pitchFamily="2" charset="2"/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l-NL" dirty="0"/>
              <a:t>Omschrijving item 1			1</a:t>
            </a:r>
          </a:p>
          <a:p>
            <a:pPr lvl="1"/>
            <a:r>
              <a:rPr lang="nl-NL" dirty="0" err="1"/>
              <a:t>Subonderwerp</a:t>
            </a:r>
            <a:r>
              <a:rPr lang="nl-NL" dirty="0"/>
              <a:t>			1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F7D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nl-NL" dirty="0" err="1"/>
              <a:t>Subonderwerp</a:t>
            </a:r>
            <a:r>
              <a:rPr lang="nl-NL" dirty="0"/>
              <a:t>			1</a:t>
            </a:r>
          </a:p>
        </p:txBody>
      </p:sp>
    </p:spTree>
    <p:extLst>
      <p:ext uri="{BB962C8B-B14F-4D97-AF65-F5344CB8AC3E}">
        <p14:creationId xmlns:p14="http://schemas.microsoft.com/office/powerpoint/2010/main" val="258930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fsluitende d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3D85CAE6-27CB-E34D-8E8A-871246A41FD8}"/>
              </a:ext>
            </a:extLst>
          </p:cNvPr>
          <p:cNvGrpSpPr/>
          <p:nvPr userDrawn="1"/>
        </p:nvGrpSpPr>
        <p:grpSpPr>
          <a:xfrm>
            <a:off x="0" y="4990811"/>
            <a:ext cx="6096000" cy="1867189"/>
            <a:chOff x="0" y="4990811"/>
            <a:chExt cx="6096000" cy="1867189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450D0991-0343-A648-9FF3-51B7CCC8DF9C}"/>
                </a:ext>
              </a:extLst>
            </p:cNvPr>
            <p:cNvSpPr/>
            <p:nvPr/>
          </p:nvSpPr>
          <p:spPr>
            <a:xfrm>
              <a:off x="0" y="5036532"/>
              <a:ext cx="6096000" cy="1821468"/>
            </a:xfrm>
            <a:prstGeom prst="rect">
              <a:avLst/>
            </a:prstGeom>
            <a:solidFill>
              <a:srgbClr val="0096C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BF921AB6-0ECB-A540-A85B-228DC9C920FF}"/>
                </a:ext>
              </a:extLst>
            </p:cNvPr>
            <p:cNvSpPr/>
            <p:nvPr/>
          </p:nvSpPr>
          <p:spPr>
            <a:xfrm>
              <a:off x="57150" y="4990812"/>
              <a:ext cx="499336" cy="45719"/>
            </a:xfrm>
            <a:prstGeom prst="rect">
              <a:avLst/>
            </a:prstGeom>
            <a:solidFill>
              <a:srgbClr val="0096C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06DB931D-53D8-8B4F-8440-D0640A84468E}"/>
                </a:ext>
              </a:extLst>
            </p:cNvPr>
            <p:cNvSpPr/>
            <p:nvPr/>
          </p:nvSpPr>
          <p:spPr>
            <a:xfrm>
              <a:off x="1075289" y="4990811"/>
              <a:ext cx="544791" cy="45719"/>
            </a:xfrm>
            <a:prstGeom prst="rect">
              <a:avLst/>
            </a:prstGeom>
            <a:solidFill>
              <a:srgbClr val="0096C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A941D9D8-18A2-0940-B302-C20427CE69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627"/>
          <a:stretch/>
        </p:blipFill>
        <p:spPr>
          <a:xfrm>
            <a:off x="-49001" y="4900527"/>
            <a:ext cx="1907995" cy="226286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58729E75-06D3-6C4B-B7D4-D50770364618}"/>
              </a:ext>
            </a:extLst>
          </p:cNvPr>
          <p:cNvSpPr/>
          <p:nvPr userDrawn="1"/>
        </p:nvSpPr>
        <p:spPr>
          <a:xfrm>
            <a:off x="6095999" y="5036532"/>
            <a:ext cx="6101305" cy="1821468"/>
          </a:xfrm>
          <a:prstGeom prst="rect">
            <a:avLst/>
          </a:prstGeom>
          <a:solidFill>
            <a:srgbClr val="EF7D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5AD23E3C-C02F-B145-876E-0A648E7F0A5B}"/>
              </a:ext>
            </a:extLst>
          </p:cNvPr>
          <p:cNvGrpSpPr/>
          <p:nvPr userDrawn="1"/>
        </p:nvGrpSpPr>
        <p:grpSpPr>
          <a:xfrm>
            <a:off x="1792139" y="5036532"/>
            <a:ext cx="7250260" cy="254000"/>
            <a:chOff x="1631884" y="3302000"/>
            <a:chExt cx="7250260" cy="254000"/>
          </a:xfrm>
        </p:grpSpPr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E76ED4D4-12B4-5549-BDF3-1B8CA215B62A}"/>
                </a:ext>
              </a:extLst>
            </p:cNvPr>
            <p:cNvGrpSpPr/>
            <p:nvPr/>
          </p:nvGrpSpPr>
          <p:grpSpPr>
            <a:xfrm>
              <a:off x="4978400" y="3302000"/>
              <a:ext cx="3903744" cy="254000"/>
              <a:chOff x="4978400" y="3302000"/>
              <a:chExt cx="3903744" cy="254000"/>
            </a:xfrm>
          </p:grpSpPr>
          <p:pic>
            <p:nvPicPr>
              <p:cNvPr id="19" name="Afbeelding 18">
                <a:extLst>
                  <a:ext uri="{FF2B5EF4-FFF2-40B4-BE49-F238E27FC236}">
                    <a16:creationId xmlns:a16="http://schemas.microsoft.com/office/drawing/2014/main" id="{CAB917DF-5C6F-8F44-9E1C-2E0A72FE67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78400" y="3302000"/>
                <a:ext cx="2235200" cy="254000"/>
              </a:xfrm>
              <a:prstGeom prst="rect">
                <a:avLst/>
              </a:prstGeom>
            </p:spPr>
          </p:pic>
          <p:pic>
            <p:nvPicPr>
              <p:cNvPr id="20" name="Afbeelding 19">
                <a:extLst>
                  <a:ext uri="{FF2B5EF4-FFF2-40B4-BE49-F238E27FC236}">
                    <a16:creationId xmlns:a16="http://schemas.microsoft.com/office/drawing/2014/main" id="{FD234989-0EDB-3349-B75D-B33789280F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46944" y="3302000"/>
                <a:ext cx="2235200" cy="254000"/>
              </a:xfrm>
              <a:prstGeom prst="rect">
                <a:avLst/>
              </a:prstGeom>
            </p:spPr>
          </p:pic>
        </p:grpSp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96DA88E8-AD94-4647-9AF5-521650B6D9E3}"/>
                </a:ext>
              </a:extLst>
            </p:cNvPr>
            <p:cNvGrpSpPr/>
            <p:nvPr/>
          </p:nvGrpSpPr>
          <p:grpSpPr>
            <a:xfrm>
              <a:off x="1631884" y="3302000"/>
              <a:ext cx="3903744" cy="254000"/>
              <a:chOff x="4978400" y="3302000"/>
              <a:chExt cx="3903744" cy="254000"/>
            </a:xfrm>
          </p:grpSpPr>
          <p:pic>
            <p:nvPicPr>
              <p:cNvPr id="17" name="Afbeelding 16">
                <a:extLst>
                  <a:ext uri="{FF2B5EF4-FFF2-40B4-BE49-F238E27FC236}">
                    <a16:creationId xmlns:a16="http://schemas.microsoft.com/office/drawing/2014/main" id="{6E0D4E30-5241-6F46-B04F-4B0B2BA90F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78400" y="3302000"/>
                <a:ext cx="2235200" cy="254000"/>
              </a:xfrm>
              <a:prstGeom prst="rect">
                <a:avLst/>
              </a:prstGeom>
            </p:spPr>
          </p:pic>
          <p:pic>
            <p:nvPicPr>
              <p:cNvPr id="18" name="Afbeelding 17">
                <a:extLst>
                  <a:ext uri="{FF2B5EF4-FFF2-40B4-BE49-F238E27FC236}">
                    <a16:creationId xmlns:a16="http://schemas.microsoft.com/office/drawing/2014/main" id="{EAE62A82-9F4C-984A-BA50-124A4BDEAF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46944" y="3302000"/>
                <a:ext cx="2235200" cy="254000"/>
              </a:xfrm>
              <a:prstGeom prst="rect">
                <a:avLst/>
              </a:prstGeom>
            </p:spPr>
          </p:pic>
        </p:grpSp>
      </p:grpSp>
      <p:sp>
        <p:nvSpPr>
          <p:cNvPr id="21" name="Rechthoek 20">
            <a:extLst>
              <a:ext uri="{FF2B5EF4-FFF2-40B4-BE49-F238E27FC236}">
                <a16:creationId xmlns:a16="http://schemas.microsoft.com/office/drawing/2014/main" id="{F0C6A496-CA57-F541-A6A8-01EB358A1B02}"/>
              </a:ext>
            </a:extLst>
          </p:cNvPr>
          <p:cNvSpPr/>
          <p:nvPr userDrawn="1"/>
        </p:nvSpPr>
        <p:spPr>
          <a:xfrm>
            <a:off x="1620800" y="4088330"/>
            <a:ext cx="8570950" cy="177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6B70A606-1FD9-A843-A8BB-44E8A80D3BF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976650" y="4407143"/>
            <a:ext cx="1638135" cy="1258777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9E59D584-AAFF-1441-B21D-D6BBF3A3F6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851" b="387"/>
          <a:stretch/>
        </p:blipFill>
        <p:spPr>
          <a:xfrm>
            <a:off x="10163227" y="4994233"/>
            <a:ext cx="2050998" cy="95292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758244C1-4850-004D-9193-3FDAB03CC91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027488" y="4515188"/>
            <a:ext cx="5321300" cy="4937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>
              <a:lnSpc>
                <a:spcPts val="3540"/>
              </a:lnSpc>
            </a:pPr>
            <a:r>
              <a:rPr lang="nl-NL" sz="2800" dirty="0">
                <a:solidFill>
                  <a:srgbClr val="0096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Bedankt voor uw aandacht</a:t>
            </a:r>
          </a:p>
        </p:txBody>
      </p:sp>
      <p:sp>
        <p:nvSpPr>
          <p:cNvPr id="29" name="Tijdelijke aanduiding voor tekst 28">
            <a:extLst>
              <a:ext uri="{FF2B5EF4-FFF2-40B4-BE49-F238E27FC236}">
                <a16:creationId xmlns:a16="http://schemas.microsoft.com/office/drawing/2014/main" id="{5FA2FF1D-6547-3C4E-BB66-72FD75553C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27488" y="5126038"/>
            <a:ext cx="5321300" cy="5397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34342"/>
                </a:solidFill>
              </a:defRPr>
            </a:lvl1pPr>
            <a:lvl2pPr marL="457200" indent="0">
              <a:buFontTx/>
              <a:buNone/>
              <a:defRPr sz="1800">
                <a:solidFill>
                  <a:srgbClr val="434342"/>
                </a:solidFill>
              </a:defRPr>
            </a:lvl2pPr>
            <a:lvl3pPr marL="914400" indent="0">
              <a:buFontTx/>
              <a:buNone/>
              <a:defRPr sz="1800">
                <a:solidFill>
                  <a:srgbClr val="434342"/>
                </a:solidFill>
              </a:defRPr>
            </a:lvl3pPr>
            <a:lvl4pPr marL="1371600" indent="0">
              <a:buFontTx/>
              <a:buNone/>
              <a:defRPr sz="1800">
                <a:solidFill>
                  <a:srgbClr val="434342"/>
                </a:solidFill>
              </a:defRPr>
            </a:lvl4pPr>
            <a:lvl5pPr marL="1828800" indent="0">
              <a:buFontTx/>
              <a:buNone/>
              <a:defRPr sz="1800">
                <a:solidFill>
                  <a:srgbClr val="434342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06364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81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Afbeelding 27">
            <a:extLst>
              <a:ext uri="{FF2B5EF4-FFF2-40B4-BE49-F238E27FC236}">
                <a16:creationId xmlns:a16="http://schemas.microsoft.com/office/drawing/2014/main" id="{B0AAFEEA-729B-3443-90FF-CA88F32E18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627"/>
          <a:stretch/>
        </p:blipFill>
        <p:spPr>
          <a:xfrm>
            <a:off x="-49001" y="4900527"/>
            <a:ext cx="1907995" cy="226286"/>
          </a:xfrm>
          <a:prstGeom prst="rect">
            <a:avLst/>
          </a:prstGeom>
        </p:spPr>
      </p:pic>
      <p:grpSp>
        <p:nvGrpSpPr>
          <p:cNvPr id="10" name="Groep 9">
            <a:extLst>
              <a:ext uri="{FF2B5EF4-FFF2-40B4-BE49-F238E27FC236}">
                <a16:creationId xmlns:a16="http://schemas.microsoft.com/office/drawing/2014/main" id="{868D34D4-6A28-424B-B822-5D35F910A86F}"/>
              </a:ext>
            </a:extLst>
          </p:cNvPr>
          <p:cNvGrpSpPr/>
          <p:nvPr/>
        </p:nvGrpSpPr>
        <p:grpSpPr>
          <a:xfrm>
            <a:off x="1792139" y="5036532"/>
            <a:ext cx="7250260" cy="254000"/>
            <a:chOff x="1631884" y="3302000"/>
            <a:chExt cx="7250260" cy="254000"/>
          </a:xfrm>
        </p:grpSpPr>
        <p:grpSp>
          <p:nvGrpSpPr>
            <p:cNvPr id="6" name="Groep 5">
              <a:extLst>
                <a:ext uri="{FF2B5EF4-FFF2-40B4-BE49-F238E27FC236}">
                  <a16:creationId xmlns:a16="http://schemas.microsoft.com/office/drawing/2014/main" id="{D3F3DA97-F15C-554B-ACAE-15EEA37F030B}"/>
                </a:ext>
              </a:extLst>
            </p:cNvPr>
            <p:cNvGrpSpPr/>
            <p:nvPr/>
          </p:nvGrpSpPr>
          <p:grpSpPr>
            <a:xfrm>
              <a:off x="4978400" y="3302000"/>
              <a:ext cx="3903744" cy="254000"/>
              <a:chOff x="4978400" y="3302000"/>
              <a:chExt cx="3903744" cy="254000"/>
            </a:xfrm>
          </p:grpSpPr>
          <p:pic>
            <p:nvPicPr>
              <p:cNvPr id="4" name="Afbeelding 3">
                <a:extLst>
                  <a:ext uri="{FF2B5EF4-FFF2-40B4-BE49-F238E27FC236}">
                    <a16:creationId xmlns:a16="http://schemas.microsoft.com/office/drawing/2014/main" id="{5F02754E-FD24-924F-B0E8-B71662E7D9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78400" y="3302000"/>
                <a:ext cx="2235200" cy="254000"/>
              </a:xfrm>
              <a:prstGeom prst="rect">
                <a:avLst/>
              </a:prstGeom>
            </p:spPr>
          </p:pic>
          <p:pic>
            <p:nvPicPr>
              <p:cNvPr id="5" name="Afbeelding 4">
                <a:extLst>
                  <a:ext uri="{FF2B5EF4-FFF2-40B4-BE49-F238E27FC236}">
                    <a16:creationId xmlns:a16="http://schemas.microsoft.com/office/drawing/2014/main" id="{5B78BC55-24DF-D84F-8B3B-40640A5946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46944" y="3302000"/>
                <a:ext cx="2235200" cy="254000"/>
              </a:xfrm>
              <a:prstGeom prst="rect">
                <a:avLst/>
              </a:prstGeom>
            </p:spPr>
          </p:pic>
        </p:grpSp>
        <p:grpSp>
          <p:nvGrpSpPr>
            <p:cNvPr id="7" name="Groep 6">
              <a:extLst>
                <a:ext uri="{FF2B5EF4-FFF2-40B4-BE49-F238E27FC236}">
                  <a16:creationId xmlns:a16="http://schemas.microsoft.com/office/drawing/2014/main" id="{BCF38679-8C47-7543-B068-555075C82D54}"/>
                </a:ext>
              </a:extLst>
            </p:cNvPr>
            <p:cNvGrpSpPr/>
            <p:nvPr/>
          </p:nvGrpSpPr>
          <p:grpSpPr>
            <a:xfrm>
              <a:off x="1631884" y="3302000"/>
              <a:ext cx="3903744" cy="254000"/>
              <a:chOff x="4978400" y="3302000"/>
              <a:chExt cx="3903744" cy="254000"/>
            </a:xfrm>
          </p:grpSpPr>
          <p:pic>
            <p:nvPicPr>
              <p:cNvPr id="8" name="Afbeelding 7">
                <a:extLst>
                  <a:ext uri="{FF2B5EF4-FFF2-40B4-BE49-F238E27FC236}">
                    <a16:creationId xmlns:a16="http://schemas.microsoft.com/office/drawing/2014/main" id="{8723DBE9-76DA-CA46-8772-E35D89DD12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78400" y="3302000"/>
                <a:ext cx="2235200" cy="254000"/>
              </a:xfrm>
              <a:prstGeom prst="rect">
                <a:avLst/>
              </a:prstGeom>
            </p:spPr>
          </p:pic>
          <p:pic>
            <p:nvPicPr>
              <p:cNvPr id="9" name="Afbeelding 8">
                <a:extLst>
                  <a:ext uri="{FF2B5EF4-FFF2-40B4-BE49-F238E27FC236}">
                    <a16:creationId xmlns:a16="http://schemas.microsoft.com/office/drawing/2014/main" id="{ED6F4716-4D51-0D4A-88B0-CD01B4CF9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46944" y="3302000"/>
                <a:ext cx="2235200" cy="254000"/>
              </a:xfrm>
              <a:prstGeom prst="rect">
                <a:avLst/>
              </a:prstGeom>
            </p:spPr>
          </p:pic>
        </p:grpSp>
      </p:grpSp>
      <p:sp>
        <p:nvSpPr>
          <p:cNvPr id="14" name="Rechthoek 13">
            <a:extLst>
              <a:ext uri="{FF2B5EF4-FFF2-40B4-BE49-F238E27FC236}">
                <a16:creationId xmlns:a16="http://schemas.microsoft.com/office/drawing/2014/main" id="{237131CA-6F19-E744-B03A-E6A6224BDEC8}"/>
              </a:ext>
            </a:extLst>
          </p:cNvPr>
          <p:cNvSpPr/>
          <p:nvPr/>
        </p:nvSpPr>
        <p:spPr>
          <a:xfrm>
            <a:off x="1620800" y="3930977"/>
            <a:ext cx="8570950" cy="2279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5E6FB43-22C3-9844-A298-246E93D7DEF8}"/>
              </a:ext>
            </a:extLst>
          </p:cNvPr>
          <p:cNvSpPr txBox="1"/>
          <p:nvPr/>
        </p:nvSpPr>
        <p:spPr>
          <a:xfrm>
            <a:off x="4027339" y="4242062"/>
            <a:ext cx="5974500" cy="999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40"/>
              </a:lnSpc>
            </a:pPr>
            <a:r>
              <a:rPr lang="nl-NL" sz="3600" dirty="0">
                <a:solidFill>
                  <a:srgbClr val="0096C7"/>
                </a:solidFill>
              </a:rPr>
              <a:t>Hier is ruimte voor een titel </a:t>
            </a:r>
            <a:br>
              <a:rPr lang="nl-NL" sz="3600" dirty="0">
                <a:solidFill>
                  <a:srgbClr val="0096C7"/>
                </a:solidFill>
              </a:rPr>
            </a:br>
            <a:r>
              <a:rPr lang="nl-NL" sz="3600" dirty="0">
                <a:solidFill>
                  <a:srgbClr val="0096C7"/>
                </a:solidFill>
              </a:rPr>
              <a:t>over meerdere regels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17B36D64-0851-E542-8F56-E109BDA73309}"/>
              </a:ext>
            </a:extLst>
          </p:cNvPr>
          <p:cNvSpPr txBox="1"/>
          <p:nvPr/>
        </p:nvSpPr>
        <p:spPr>
          <a:xfrm>
            <a:off x="4027339" y="5358239"/>
            <a:ext cx="6003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434342"/>
                </a:solidFill>
              </a:rPr>
              <a:t>Subtitel over één regel, bijvoorbeeld naam van de spreker </a:t>
            </a:r>
          </a:p>
          <a:p>
            <a:r>
              <a:rPr lang="nl-NL" dirty="0">
                <a:solidFill>
                  <a:srgbClr val="EF7D00"/>
                </a:solidFill>
              </a:rPr>
              <a:t>01-01-2020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9D54C454-D710-A649-B403-7381ECB8E5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6650" y="4407143"/>
            <a:ext cx="1638135" cy="1258777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94F4CC65-50E0-354A-9C42-2917BE319CC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851" b="387"/>
          <a:stretch/>
        </p:blipFill>
        <p:spPr>
          <a:xfrm>
            <a:off x="10163227" y="4994233"/>
            <a:ext cx="2050998" cy="9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40439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482C355-5A35-2344-885B-E5EBC3A27AD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73CABED-784A-7C4A-A0A4-35BD02793E70}" type="datetime1">
              <a:rPr lang="nl-NL" smtClean="0"/>
              <a:pPr/>
              <a:t>27-10-2020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BDA704A-59A4-0B4F-9957-24AB69750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Naam van presentatie |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9FB2B03-CE48-3549-BF89-9AB32716C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F664D-CCC0-9340-874E-D5513A5FA9CE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32E43E93-685A-524F-8272-97B18EDA1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2400" dirty="0"/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C63AD2CE-88BA-2E42-B07C-00D5F542975A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77850" y="1754981"/>
            <a:ext cx="5359400" cy="3581400"/>
          </a:xfrm>
        </p:spPr>
      </p:pic>
      <p:sp>
        <p:nvSpPr>
          <p:cNvPr id="12" name="Tijdelijke aanduiding voor tekst 4">
            <a:extLst>
              <a:ext uri="{FF2B5EF4-FFF2-40B4-BE49-F238E27FC236}">
                <a16:creationId xmlns:a16="http://schemas.microsoft.com/office/drawing/2014/main" id="{942CCC39-5290-DF4A-8292-8A4D25E916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F73B5E2-764D-B74F-A0C3-89E8AB7CDE24}"/>
              </a:ext>
            </a:extLst>
          </p:cNvPr>
          <p:cNvSpPr txBox="1"/>
          <p:nvPr/>
        </p:nvSpPr>
        <p:spPr>
          <a:xfrm>
            <a:off x="3247925" y="1755065"/>
            <a:ext cx="2695073" cy="3465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Omschrijving van deze foto</a:t>
            </a:r>
          </a:p>
        </p:txBody>
      </p:sp>
    </p:spTree>
    <p:extLst>
      <p:ext uri="{BB962C8B-B14F-4D97-AF65-F5344CB8AC3E}">
        <p14:creationId xmlns:p14="http://schemas.microsoft.com/office/powerpoint/2010/main" val="243460459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2A0776B-9E7A-C641-A65B-B4C127ABA46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73CABED-784A-7C4A-A0A4-35BD02793E70}" type="datetime1">
              <a:rPr lang="nl-NL" smtClean="0"/>
              <a:pPr/>
              <a:t>27-10-2020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6D10B20-2F09-B746-88A0-27884745EB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Naam van presentatie |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C2E5D62-483D-644E-AD57-0CB2FF0799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F664D-CCC0-9340-874E-D5513A5FA9CE}" type="slidenum">
              <a:rPr lang="nl-NL" smtClean="0"/>
              <a:pPr/>
              <a:t>11</a:t>
            </a:fld>
            <a:endParaRPr lang="nl-NL" dirty="0"/>
          </a:p>
        </p:txBody>
      </p:sp>
      <p:pic>
        <p:nvPicPr>
          <p:cNvPr id="6" name="Tijdelijke aanduiding voor inhoud 6" descr="Afbeelding met buiten, weg, scène, boot&#10;&#10;Automatisch gegenereerde beschrijving">
            <a:extLst>
              <a:ext uri="{FF2B5EF4-FFF2-40B4-BE49-F238E27FC236}">
                <a16:creationId xmlns:a16="http://schemas.microsoft.com/office/drawing/2014/main" id="{1668092A-28C1-F040-BA78-0700B58C43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0" y="6445"/>
            <a:ext cx="12192000" cy="6054291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8BAC4211-424F-7F4D-A4FD-3138E982303F}"/>
              </a:ext>
            </a:extLst>
          </p:cNvPr>
          <p:cNvSpPr txBox="1"/>
          <p:nvPr/>
        </p:nvSpPr>
        <p:spPr>
          <a:xfrm>
            <a:off x="616017" y="462013"/>
            <a:ext cx="60254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 Ruimte voor een mooie </a:t>
            </a:r>
            <a:br>
              <a:rPr lang="nl-NL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nl-NL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quote over twee regels”</a:t>
            </a:r>
          </a:p>
          <a:p>
            <a:r>
              <a:rPr lang="nl-NL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Naam Achternaam - </a:t>
            </a:r>
            <a:r>
              <a:rPr lang="nl-NL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functie</a:t>
            </a:r>
          </a:p>
        </p:txBody>
      </p:sp>
    </p:spTree>
    <p:extLst>
      <p:ext uri="{BB962C8B-B14F-4D97-AF65-F5344CB8AC3E}">
        <p14:creationId xmlns:p14="http://schemas.microsoft.com/office/powerpoint/2010/main" val="8953529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DBF8227-58DC-B946-94DC-BF3CC8A0650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l-NL" dirty="0">
              <a:solidFill>
                <a:srgbClr val="0096C7"/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9FC1FF1-1A84-9E46-B51C-12F6E6815D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6710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E6A5874-7D0F-3043-B450-B4001996DF4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73CABED-784A-7C4A-A0A4-35BD02793E70}" type="datetime1">
              <a:rPr lang="nl-NL" smtClean="0"/>
              <a:pPr/>
              <a:t>27-10-2020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5085E6E-BD8D-0944-BE77-9B21E6ABD8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Naam van presentatie |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1C1083-1912-4944-BDFD-E4FE60593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F664D-CCC0-9340-874E-D5513A5FA9CE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5F9E17B-E5B5-5C4F-95C8-893A7CFA2D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E4D50AB-195F-C344-B9F5-773CB22AF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Omschrijving item 1			1</a:t>
            </a:r>
          </a:p>
          <a:p>
            <a:pPr lvl="1"/>
            <a:r>
              <a:rPr lang="nl-NL" dirty="0" err="1"/>
              <a:t>Subonderwerp</a:t>
            </a:r>
            <a:r>
              <a:rPr lang="nl-NL" dirty="0"/>
              <a:t>			1</a:t>
            </a:r>
          </a:p>
          <a:p>
            <a:pPr lvl="1">
              <a:defRPr/>
            </a:pPr>
            <a:r>
              <a:rPr lang="nl-NL" dirty="0" err="1"/>
              <a:t>Subonderwerp</a:t>
            </a:r>
            <a:r>
              <a:rPr lang="nl-NL" dirty="0"/>
              <a:t>			1</a:t>
            </a:r>
          </a:p>
          <a:p>
            <a:pPr lvl="1">
              <a:lnSpc>
                <a:spcPts val="1420"/>
              </a:lnSpc>
              <a:defRPr/>
            </a:pPr>
            <a:endParaRPr lang="nl-NL" dirty="0"/>
          </a:p>
          <a:p>
            <a:pPr lvl="0"/>
            <a:r>
              <a:rPr lang="nl-NL" dirty="0"/>
              <a:t>Omschrijving item 2			2</a:t>
            </a:r>
          </a:p>
          <a:p>
            <a:pPr lvl="1"/>
            <a:r>
              <a:rPr lang="nl-NL" dirty="0" err="1"/>
              <a:t>Subonderwerp</a:t>
            </a:r>
            <a:r>
              <a:rPr lang="nl-NL" dirty="0"/>
              <a:t>			2</a:t>
            </a:r>
          </a:p>
          <a:p>
            <a:pPr lvl="1">
              <a:defRPr/>
            </a:pPr>
            <a:r>
              <a:rPr lang="nl-NL" dirty="0" err="1"/>
              <a:t>Subonderwerp</a:t>
            </a:r>
            <a:r>
              <a:rPr lang="nl-NL" dirty="0"/>
              <a:t>			2</a:t>
            </a:r>
          </a:p>
          <a:p>
            <a:pPr lvl="1">
              <a:lnSpc>
                <a:spcPts val="1420"/>
              </a:lnSpc>
              <a:defRPr/>
            </a:pPr>
            <a:endParaRPr lang="nl-NL" dirty="0"/>
          </a:p>
          <a:p>
            <a:pPr lvl="0"/>
            <a:r>
              <a:rPr lang="nl-NL" dirty="0"/>
              <a:t>Omschrijving item 1			3</a:t>
            </a:r>
          </a:p>
          <a:p>
            <a:pPr lvl="1"/>
            <a:r>
              <a:rPr lang="nl-NL" dirty="0" err="1"/>
              <a:t>Subonderwerp</a:t>
            </a:r>
            <a:r>
              <a:rPr lang="nl-NL" dirty="0"/>
              <a:t>			3</a:t>
            </a:r>
          </a:p>
          <a:p>
            <a:pPr lvl="1">
              <a:defRPr/>
            </a:pPr>
            <a:r>
              <a:rPr lang="nl-NL" dirty="0" err="1"/>
              <a:t>Subonderwerp</a:t>
            </a:r>
            <a:r>
              <a:rPr lang="nl-NL" dirty="0"/>
              <a:t>			3</a:t>
            </a:r>
          </a:p>
          <a:p>
            <a:pPr lvl="1">
              <a:lnSpc>
                <a:spcPts val="1420"/>
              </a:lnSpc>
              <a:defRPr/>
            </a:pPr>
            <a:endParaRPr lang="nl-NL" dirty="0"/>
          </a:p>
          <a:p>
            <a:pPr lvl="0"/>
            <a:r>
              <a:rPr lang="nl-NL" dirty="0"/>
              <a:t>Omschrijving item 1			4</a:t>
            </a:r>
          </a:p>
          <a:p>
            <a:pPr lvl="1"/>
            <a:r>
              <a:rPr lang="nl-NL" dirty="0" err="1"/>
              <a:t>Subonderwerp</a:t>
            </a:r>
            <a:r>
              <a:rPr lang="nl-NL" dirty="0"/>
              <a:t>			4</a:t>
            </a:r>
          </a:p>
          <a:p>
            <a:pPr lvl="1">
              <a:defRPr/>
            </a:pPr>
            <a:r>
              <a:rPr lang="nl-NL" dirty="0" err="1"/>
              <a:t>Subonderwerp</a:t>
            </a:r>
            <a:r>
              <a:rPr lang="nl-NL" dirty="0"/>
              <a:t>			4</a:t>
            </a:r>
          </a:p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9264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02A7BAB-125A-A140-97A8-B4B629921DC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73CABED-784A-7C4A-A0A4-35BD02793E70}" type="datetime1">
              <a:rPr lang="nl-NL" smtClean="0"/>
              <a:pPr/>
              <a:t>27-10-2020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85D1F78-A6E9-8947-8C73-260F656DB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Naam van presentatie |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169787F-25DE-B344-BC4A-08BBB84A4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F664D-CCC0-9340-874E-D5513A5FA9CE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BA6DE567-7991-EF44-B97F-9464AC8E3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nl-NL" sz="2000" dirty="0"/>
              <a:t>Platform WOW zorgt ervoor dat collega’s uit verschillende organisaties elkaar ontmoeten en van elkaar leren</a:t>
            </a:r>
            <a:br>
              <a:rPr lang="nl-NL" sz="2000" dirty="0"/>
            </a:br>
            <a:br>
              <a:rPr lang="nl-NL" sz="2000" dirty="0"/>
            </a:br>
            <a:endParaRPr lang="nl-NL" sz="2000" dirty="0"/>
          </a:p>
          <a:p>
            <a:pPr fontAlgn="base"/>
            <a:r>
              <a:rPr lang="nl-NL" sz="2000" dirty="0"/>
              <a:t>WOW doet dit o.a. door bijeenkomsten te organiseren, on- en offline</a:t>
            </a:r>
            <a:br>
              <a:rPr lang="nl-NL" sz="2000" dirty="0"/>
            </a:br>
            <a:br>
              <a:rPr lang="nl-NL" sz="2000" dirty="0"/>
            </a:br>
            <a:endParaRPr lang="nl-NL" sz="2000" dirty="0"/>
          </a:p>
          <a:p>
            <a:pPr fontAlgn="base"/>
            <a:r>
              <a:rPr lang="nl-NL" sz="2000" dirty="0"/>
              <a:t>Wil je jouw samenwerking met andere beheerders verder brengen? Neem dan contact op via platformwow.nl/contact </a:t>
            </a:r>
          </a:p>
          <a:p>
            <a:endParaRPr lang="nl-NL" sz="1800" dirty="0"/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C90F194A-B521-9C46-A616-C516E14F82A6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256338" y="1761331"/>
            <a:ext cx="5359400" cy="3568700"/>
          </a:xfrm>
        </p:spPr>
      </p:pic>
      <p:sp>
        <p:nvSpPr>
          <p:cNvPr id="12" name="Tijdelijke aanduiding voor tekst 4">
            <a:extLst>
              <a:ext uri="{FF2B5EF4-FFF2-40B4-BE49-F238E27FC236}">
                <a16:creationId xmlns:a16="http://schemas.microsoft.com/office/drawing/2014/main" id="{88DB78B7-5659-C949-9DB1-1AD0717990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Over Platform WOW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2530895-754C-824C-B0D3-345A97248733}"/>
              </a:ext>
            </a:extLst>
          </p:cNvPr>
          <p:cNvSpPr txBox="1"/>
          <p:nvPr/>
        </p:nvSpPr>
        <p:spPr>
          <a:xfrm>
            <a:off x="8923840" y="1757237"/>
            <a:ext cx="2695073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Gezamenlijke opgave</a:t>
            </a:r>
          </a:p>
        </p:txBody>
      </p:sp>
    </p:spTree>
    <p:extLst>
      <p:ext uri="{BB962C8B-B14F-4D97-AF65-F5344CB8AC3E}">
        <p14:creationId xmlns:p14="http://schemas.microsoft.com/office/powerpoint/2010/main" val="195403507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482C355-5A35-2344-885B-E5EBC3A27AD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73CABED-784A-7C4A-A0A4-35BD02793E70}" type="datetime1">
              <a:rPr lang="nl-NL" smtClean="0"/>
              <a:pPr/>
              <a:t>27-10-2020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BDA704A-59A4-0B4F-9957-24AB69750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Naam van presentatie |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9FB2B03-CE48-3549-BF89-9AB32716C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F664D-CCC0-9340-874E-D5513A5FA9CE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32E43E93-685A-524F-8272-97B18EDA1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nl-NL" sz="2000" dirty="0"/>
              <a:t>Platform WOW zorgt ervoor dat collega’s uit verschillende organisaties elkaar ontmoeten en van elkaar leren</a:t>
            </a:r>
            <a:br>
              <a:rPr lang="nl-NL" sz="2000" dirty="0"/>
            </a:br>
            <a:br>
              <a:rPr lang="nl-NL" sz="2000" dirty="0"/>
            </a:br>
            <a:endParaRPr lang="nl-NL" sz="2000" dirty="0"/>
          </a:p>
          <a:p>
            <a:pPr fontAlgn="base"/>
            <a:r>
              <a:rPr lang="nl-NL" sz="2000" dirty="0"/>
              <a:t>WOW doet dit o.a. door bijeenkomsten te organiseren, on- en offline</a:t>
            </a:r>
            <a:br>
              <a:rPr lang="nl-NL" sz="2000" dirty="0"/>
            </a:br>
            <a:br>
              <a:rPr lang="nl-NL" sz="2000" dirty="0"/>
            </a:br>
            <a:endParaRPr lang="nl-NL" sz="2000" dirty="0"/>
          </a:p>
          <a:p>
            <a:pPr fontAlgn="base"/>
            <a:r>
              <a:rPr lang="nl-NL" sz="2000" dirty="0"/>
              <a:t>Wil je jouw samenwerking met andere beheerders verder brengen? Neem dan contact op via platformwow.nl/contact </a:t>
            </a:r>
          </a:p>
          <a:p>
            <a:pPr marL="0" indent="0">
              <a:buNone/>
            </a:pPr>
            <a:endParaRPr lang="nl-NL" sz="2000" dirty="0"/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C63AD2CE-88BA-2E42-B07C-00D5F542975A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77850" y="1754981"/>
            <a:ext cx="5359400" cy="3581400"/>
          </a:xfrm>
        </p:spPr>
      </p:pic>
      <p:sp>
        <p:nvSpPr>
          <p:cNvPr id="12" name="Tijdelijke aanduiding voor tekst 4">
            <a:extLst>
              <a:ext uri="{FF2B5EF4-FFF2-40B4-BE49-F238E27FC236}">
                <a16:creationId xmlns:a16="http://schemas.microsoft.com/office/drawing/2014/main" id="{942CCC39-5290-DF4A-8292-8A4D25E916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Over Platform WOW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F73B5E2-764D-B74F-A0C3-89E8AB7CDE24}"/>
              </a:ext>
            </a:extLst>
          </p:cNvPr>
          <p:cNvSpPr txBox="1"/>
          <p:nvPr/>
        </p:nvSpPr>
        <p:spPr>
          <a:xfrm>
            <a:off x="3247925" y="1755065"/>
            <a:ext cx="2695073" cy="3465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Gezamenlijke opgave</a:t>
            </a:r>
          </a:p>
        </p:txBody>
      </p:sp>
    </p:spTree>
    <p:extLst>
      <p:ext uri="{BB962C8B-B14F-4D97-AF65-F5344CB8AC3E}">
        <p14:creationId xmlns:p14="http://schemas.microsoft.com/office/powerpoint/2010/main" val="282241237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B021EBC-CFB6-DD42-B5A4-912F3D5C80A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73CABED-784A-7C4A-A0A4-35BD02793E70}" type="datetime1">
              <a:rPr lang="nl-NL" smtClean="0"/>
              <a:pPr/>
              <a:t>27-10-2020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E67900A-39B4-0A4B-BF99-2465C6C219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Naam van presentatie |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06D9892-11AA-354D-9973-BF0BC50AC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F664D-CCC0-9340-874E-D5513A5FA9CE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4B4BD6FD-F923-D24A-82B2-45C8B8289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2400" dirty="0"/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786F9BD-398F-6744-9CF4-ED3C82A5FB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2013" y="483106"/>
            <a:ext cx="11157287" cy="548145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806406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02A7BAB-125A-A140-97A8-B4B629921DC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73CABED-784A-7C4A-A0A4-35BD02793E70}" type="datetime1">
              <a:rPr lang="nl-NL" smtClean="0"/>
              <a:pPr/>
              <a:t>27-10-2020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85D1F78-A6E9-8947-8C73-260F656DB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Naam van presentatie |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169787F-25DE-B344-BC4A-08BBB84A4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F664D-CCC0-9340-874E-D5513A5FA9CE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BA6DE567-7991-EF44-B97F-9464AC8E3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240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2530895-754C-824C-B0D3-345A97248733}"/>
              </a:ext>
            </a:extLst>
          </p:cNvPr>
          <p:cNvSpPr txBox="1"/>
          <p:nvPr/>
        </p:nvSpPr>
        <p:spPr>
          <a:xfrm>
            <a:off x="8923840" y="1757237"/>
            <a:ext cx="2695073" cy="3465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Omschrijving van deze foto</a:t>
            </a:r>
          </a:p>
        </p:txBody>
      </p:sp>
      <p:sp>
        <p:nvSpPr>
          <p:cNvPr id="12" name="Tijdelijke aanduiding voor tekst 4">
            <a:extLst>
              <a:ext uri="{FF2B5EF4-FFF2-40B4-BE49-F238E27FC236}">
                <a16:creationId xmlns:a16="http://schemas.microsoft.com/office/drawing/2014/main" id="{88DB78B7-5659-C949-9DB1-1AD0717990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2013" y="483106"/>
            <a:ext cx="11157287" cy="54814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236226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482C355-5A35-2344-885B-E5EBC3A27AD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73CABED-784A-7C4A-A0A4-35BD02793E70}" type="datetime1">
              <a:rPr lang="nl-NL" smtClean="0"/>
              <a:pPr/>
              <a:t>27-10-2020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BDA704A-59A4-0B4F-9957-24AB69750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Naam van presentatie |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9FB2B03-CE48-3549-BF89-9AB32716C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F664D-CCC0-9340-874E-D5513A5FA9CE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32E43E93-685A-524F-8272-97B18EDA1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240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F73B5E2-764D-B74F-A0C3-89E8AB7CDE24}"/>
              </a:ext>
            </a:extLst>
          </p:cNvPr>
          <p:cNvSpPr txBox="1"/>
          <p:nvPr/>
        </p:nvSpPr>
        <p:spPr>
          <a:xfrm>
            <a:off x="3247925" y="1755065"/>
            <a:ext cx="2695073" cy="3465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Omschrijving van deze foto</a:t>
            </a:r>
          </a:p>
        </p:txBody>
      </p:sp>
      <p:sp>
        <p:nvSpPr>
          <p:cNvPr id="12" name="Tijdelijke aanduiding voor tekst 4">
            <a:extLst>
              <a:ext uri="{FF2B5EF4-FFF2-40B4-BE49-F238E27FC236}">
                <a16:creationId xmlns:a16="http://schemas.microsoft.com/office/drawing/2014/main" id="{942CCC39-5290-DF4A-8292-8A4D25E916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2013" y="483106"/>
            <a:ext cx="11157287" cy="54814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008257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2A0776B-9E7A-C641-A65B-B4C127ABA46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73CABED-784A-7C4A-A0A4-35BD02793E70}" type="datetime1">
              <a:rPr lang="nl-NL" smtClean="0"/>
              <a:pPr/>
              <a:t>27-10-2020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6D10B20-2F09-B746-88A0-27884745EB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Naam van presentatie |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C2E5D62-483D-644E-AD57-0CB2FF0799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F664D-CCC0-9340-874E-D5513A5FA9CE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2CC35A4-0B40-4646-872A-59D0A47CF61C}"/>
              </a:ext>
            </a:extLst>
          </p:cNvPr>
          <p:cNvSpPr txBox="1"/>
          <p:nvPr/>
        </p:nvSpPr>
        <p:spPr>
          <a:xfrm>
            <a:off x="500514" y="375385"/>
            <a:ext cx="2695073" cy="3465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Omschrijving van deze foto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087455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02A7BAB-125A-A140-97A8-B4B629921DC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73CABED-784A-7C4A-A0A4-35BD02793E70}" type="datetime1">
              <a:rPr lang="nl-NL" smtClean="0"/>
              <a:pPr/>
              <a:t>27-10-2020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85D1F78-A6E9-8947-8C73-260F656DB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Naam van presentatie |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169787F-25DE-B344-BC4A-08BBB84A4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F664D-CCC0-9340-874E-D5513A5FA9CE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BA6DE567-7991-EF44-B97F-9464AC8E3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2400" dirty="0"/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C90F194A-B521-9C46-A616-C516E14F82A6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256338" y="1761331"/>
            <a:ext cx="5359400" cy="3568700"/>
          </a:xfrm>
        </p:spPr>
      </p:pic>
      <p:sp>
        <p:nvSpPr>
          <p:cNvPr id="12" name="Tijdelijke aanduiding voor tekst 4">
            <a:extLst>
              <a:ext uri="{FF2B5EF4-FFF2-40B4-BE49-F238E27FC236}">
                <a16:creationId xmlns:a16="http://schemas.microsoft.com/office/drawing/2014/main" id="{88DB78B7-5659-C949-9DB1-1AD0717990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2530895-754C-824C-B0D3-345A97248733}"/>
              </a:ext>
            </a:extLst>
          </p:cNvPr>
          <p:cNvSpPr txBox="1"/>
          <p:nvPr/>
        </p:nvSpPr>
        <p:spPr>
          <a:xfrm>
            <a:off x="8923840" y="1757237"/>
            <a:ext cx="2695073" cy="3465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Omschrijving van deze foto</a:t>
            </a:r>
          </a:p>
        </p:txBody>
      </p:sp>
    </p:spTree>
    <p:extLst>
      <p:ext uri="{BB962C8B-B14F-4D97-AF65-F5344CB8AC3E}">
        <p14:creationId xmlns:p14="http://schemas.microsoft.com/office/powerpoint/2010/main" val="4169679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platform WOW">
  <a:themeElements>
    <a:clrScheme name="Aangepast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6C7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</TotalTime>
  <Words>304</Words>
  <Application>Microsoft Macintosh PowerPoint</Application>
  <PresentationFormat>Breedbeeld</PresentationFormat>
  <Paragraphs>67</Paragraphs>
  <Slides>12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Roboto</vt:lpstr>
      <vt:lpstr>Wingdings</vt:lpstr>
      <vt:lpstr>platform WOW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Inge van de Wetering</dc:creator>
  <cp:lastModifiedBy>Rianne Croes</cp:lastModifiedBy>
  <cp:revision>37</cp:revision>
  <dcterms:created xsi:type="dcterms:W3CDTF">2020-09-21T11:18:09Z</dcterms:created>
  <dcterms:modified xsi:type="dcterms:W3CDTF">2020-10-27T11:21:05Z</dcterms:modified>
</cp:coreProperties>
</file>